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 id="2147483682" r:id="rId2"/>
  </p:sldMasterIdLst>
  <p:notesMasterIdLst>
    <p:notesMasterId r:id="rId25"/>
  </p:notesMasterIdLst>
  <p:sldIdLst>
    <p:sldId id="256" r:id="rId3"/>
    <p:sldId id="257" r:id="rId4"/>
    <p:sldId id="277" r:id="rId5"/>
    <p:sldId id="278" r:id="rId6"/>
    <p:sldId id="279" r:id="rId7"/>
    <p:sldId id="280" r:id="rId8"/>
    <p:sldId id="281" r:id="rId9"/>
    <p:sldId id="282" r:id="rId10"/>
    <p:sldId id="283" r:id="rId11"/>
    <p:sldId id="284" r:id="rId12"/>
    <p:sldId id="285" r:id="rId13"/>
    <p:sldId id="286" r:id="rId14"/>
    <p:sldId id="287" r:id="rId15"/>
    <p:sldId id="288" r:id="rId16"/>
    <p:sldId id="289" r:id="rId17"/>
    <p:sldId id="290" r:id="rId18"/>
    <p:sldId id="291" r:id="rId19"/>
    <p:sldId id="292" r:id="rId20"/>
    <p:sldId id="293" r:id="rId21"/>
    <p:sldId id="294" r:id="rId22"/>
    <p:sldId id="275" r:id="rId23"/>
    <p:sldId id="276" r:id="rId2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ee Calcote" initials="" lastIdx="2" clrIdx="0"/>
  <p:cmAuthor id="1" name="Tanges, Kirsten" initials="TK" lastIdx="9"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4C72892-2310-4855-8CAC-87437CB8FE2B}">
  <a:tblStyle styleId="{34C72892-2310-4855-8CAC-87437CB8FE2B}" styleName="Table_0">
    <a:wholeTbl>
      <a:tcTxStyle b="off" i="off">
        <a:font>
          <a:latin typeface="Arial"/>
          <a:ea typeface="Arial"/>
          <a:cs typeface="Arial"/>
        </a:font>
        <a:schemeClr val="dk1"/>
      </a:tcTxStyle>
      <a:tcStyle>
        <a:tcBdr>
          <a:left>
            <a:ln w="9525" cap="flat" cmpd="sng">
              <a:solidFill>
                <a:schemeClr val="accent1"/>
              </a:solidFill>
              <a:prstDash val="solid"/>
              <a:round/>
              <a:headEnd type="none" w="med" len="med"/>
              <a:tailEnd type="none" w="med" len="med"/>
            </a:ln>
          </a:left>
          <a:right>
            <a:ln w="9525" cap="flat" cmpd="sng">
              <a:solidFill>
                <a:schemeClr val="accent1"/>
              </a:solidFill>
              <a:prstDash val="solid"/>
              <a:round/>
              <a:headEnd type="none" w="med" len="med"/>
              <a:tailEnd type="none" w="med" len="med"/>
            </a:ln>
          </a:right>
          <a:top>
            <a:ln w="9525" cap="flat" cmpd="sng">
              <a:solidFill>
                <a:schemeClr val="accent1"/>
              </a:solidFill>
              <a:prstDash val="solid"/>
              <a:round/>
              <a:headEnd type="none" w="med" len="med"/>
              <a:tailEnd type="none" w="med" len="med"/>
            </a:ln>
          </a:top>
          <a:bottom>
            <a:ln w="9525"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TxStyle/>
      <a:tcStyle>
        <a:tcBdr>
          <a:top>
            <a:ln w="9525" cap="flat" cmpd="sng">
              <a:solidFill>
                <a:schemeClr val="accent1"/>
              </a:solidFill>
              <a:prstDash val="solid"/>
              <a:round/>
              <a:headEnd type="none" w="med" len="med"/>
              <a:tailEnd type="none" w="med" len="med"/>
            </a:ln>
          </a:top>
          <a:bottom>
            <a:ln w="9525" cap="flat" cmpd="sng">
              <a:solidFill>
                <a:schemeClr val="accent1"/>
              </a:solidFill>
              <a:prstDash val="solid"/>
              <a:round/>
              <a:headEnd type="none" w="med" len="med"/>
              <a:tailEnd type="none" w="med" len="med"/>
            </a:ln>
          </a:bottom>
        </a:tcBdr>
      </a:tcStyle>
    </a:band1H>
    <a:band2H>
      <a:tcTxStyle/>
      <a:tcStyle>
        <a:tcBdr/>
      </a:tcStyle>
    </a:band2H>
    <a:band1V>
      <a:tcTxStyle/>
      <a:tcStyle>
        <a:tcBdr>
          <a:left>
            <a:ln w="9525" cap="flat" cmpd="sng">
              <a:solidFill>
                <a:schemeClr val="accent1"/>
              </a:solidFill>
              <a:prstDash val="solid"/>
              <a:round/>
              <a:headEnd type="none" w="med" len="med"/>
              <a:tailEnd type="none" w="med" len="med"/>
            </a:ln>
          </a:left>
          <a:right>
            <a:ln w="9525" cap="flat" cmpd="sng">
              <a:solidFill>
                <a:schemeClr val="accent1"/>
              </a:solidFill>
              <a:prstDash val="solid"/>
              <a:round/>
              <a:headEnd type="none" w="med" len="med"/>
              <a:tailEnd type="none" w="med" len="med"/>
            </a:ln>
          </a:right>
        </a:tcBdr>
      </a:tcStyle>
    </a:band1V>
    <a:band2V>
      <a:tcTxStyle/>
      <a:tcStyle>
        <a:tcBdr>
          <a:left>
            <a:ln w="9525" cap="flat" cmpd="sng">
              <a:solidFill>
                <a:schemeClr val="accent1"/>
              </a:solidFill>
              <a:prstDash val="solid"/>
              <a:round/>
              <a:headEnd type="none" w="med" len="med"/>
              <a:tailEnd type="none" w="med" len="med"/>
            </a:ln>
          </a:left>
          <a:right>
            <a:ln w="9525" cap="flat" cmpd="sng">
              <a:solidFill>
                <a:schemeClr val="accent1"/>
              </a:solidFill>
              <a:prstDash val="solid"/>
              <a:round/>
              <a:headEnd type="none" w="med" len="med"/>
              <a:tailEnd type="none" w="med" len="med"/>
            </a:ln>
          </a:right>
        </a:tcBdr>
      </a:tcStyle>
    </a:band2V>
    <a:lastCol>
      <a:tcTxStyle b="on" i="off"/>
      <a:tcStyle>
        <a:tcBdr/>
      </a:tcStyle>
    </a:lastCol>
    <a:firstCol>
      <a:tcTxStyle b="on" i="off"/>
      <a:tcStyle>
        <a:tcBdr/>
      </a:tcStyle>
    </a:firstCol>
    <a:lastRow>
      <a:tcTxStyle b="on" i="off"/>
      <a:tcStyle>
        <a:tcBdr>
          <a:top>
            <a:ln w="50800" cap="flat" cmpd="sng">
              <a:solidFill>
                <a:schemeClr val="accent1"/>
              </a:solidFill>
              <a:prstDash val="solid"/>
              <a:round/>
              <a:headEnd type="none" w="med" len="med"/>
              <a:tailEnd type="none" w="med" len="med"/>
            </a:ln>
          </a:top>
        </a:tcBdr>
      </a:tcStyle>
    </a:lastRow>
    <a:seCell>
      <a:tcTxStyle/>
      <a:tcStyle>
        <a:tcBdr/>
      </a:tcStyle>
    </a:seCell>
    <a:swCell>
      <a:tcTxStyle/>
      <a:tcStyle>
        <a:tcBdr/>
      </a:tcStyle>
    </a:swCell>
    <a:firstRow>
      <a:tcTxStyle b="on" i="off">
        <a:font>
          <a:latin typeface="Arial"/>
          <a:ea typeface="Arial"/>
          <a:cs typeface="Arial"/>
        </a:font>
        <a:schemeClr val="lt1"/>
      </a:tcTxStyle>
      <a:tcStyle>
        <a:tcBdr/>
        <a:fill>
          <a:solidFill>
            <a:schemeClr val="accent1"/>
          </a:solidFill>
        </a:fill>
      </a:tcStyle>
    </a:firstRow>
    <a:neCell>
      <a:tcTxStyle/>
      <a:tcStyle>
        <a:tcBdr/>
      </a:tcStyle>
    </a:neCell>
    <a:nwCell>
      <a:tcTxStyle/>
      <a:tcStyle>
        <a:tcBdr/>
      </a:tcStyle>
    </a:nwCell>
  </a:tblStyle>
  <a:tblStyle styleId="{5A40181D-5459-472C-845B-A38A15FA878A}" styleName="Table_1">
    <a:wholeTbl>
      <a:tcTxStyle b="off" i="off">
        <a:font>
          <a:latin typeface="Arial"/>
          <a:ea typeface="Arial"/>
          <a:cs typeface="Arial"/>
        </a:font>
        <a:schemeClr val="dk1"/>
      </a:tcTxStyle>
      <a:tcStyle>
        <a:tcBdr>
          <a:left>
            <a:ln w="12700" cap="flat" cmpd="sng">
              <a:solidFill>
                <a:schemeClr val="accent2"/>
              </a:solidFill>
              <a:prstDash val="solid"/>
              <a:round/>
              <a:headEnd type="none" w="med" len="med"/>
              <a:tailEnd type="none" w="med" len="med"/>
            </a:ln>
          </a:left>
          <a:right>
            <a:ln w="12700" cap="flat" cmpd="sng">
              <a:solidFill>
                <a:schemeClr val="accent2"/>
              </a:solidFill>
              <a:prstDash val="solid"/>
              <a:round/>
              <a:headEnd type="none" w="med" len="med"/>
              <a:tailEnd type="none" w="med" len="med"/>
            </a:ln>
          </a:right>
          <a:top>
            <a:ln w="12700" cap="flat" cmpd="sng">
              <a:solidFill>
                <a:schemeClr val="accent2"/>
              </a:solidFill>
              <a:prstDash val="solid"/>
              <a:round/>
              <a:headEnd type="none" w="med" len="med"/>
              <a:tailEnd type="none" w="med" len="med"/>
            </a:ln>
          </a:top>
          <a:bottom>
            <a:ln w="12700" cap="flat" cmpd="sng">
              <a:solidFill>
                <a:schemeClr val="accent2"/>
              </a:solidFill>
              <a:prstDash val="solid"/>
              <a:round/>
              <a:headEnd type="none" w="med" len="med"/>
              <a:tailEnd type="none" w="med" len="med"/>
            </a:ln>
          </a:bottom>
          <a:insideH>
            <a:ln w="12700" cap="flat" cmpd="sng">
              <a:solidFill>
                <a:schemeClr val="accent2"/>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chemeClr val="lt1"/>
          </a:solidFill>
        </a:fill>
      </a:tcStyle>
    </a:wholeTbl>
    <a:band1H>
      <a:tcTxStyle/>
      <a:tcStyle>
        <a:tcBdr/>
        <a:fill>
          <a:solidFill>
            <a:srgbClr val="FDEFE7"/>
          </a:solidFill>
        </a:fill>
      </a:tcStyle>
    </a:band1H>
    <a:band2H>
      <a:tcTxStyle/>
      <a:tcStyle>
        <a:tcBdr/>
      </a:tcStyle>
    </a:band2H>
    <a:band1V>
      <a:tcTxStyle/>
      <a:tcStyle>
        <a:tcBdr/>
        <a:fill>
          <a:solidFill>
            <a:srgbClr val="FDEFE7"/>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2"/>
              </a:solidFill>
              <a:prstDash val="solid"/>
              <a:round/>
              <a:headEnd type="none" w="med" len="med"/>
              <a:tailEnd type="none" w="med" len="med"/>
            </a:ln>
          </a:top>
        </a:tcBdr>
        <a:fill>
          <a:solidFill>
            <a:schemeClr val="l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fill>
          <a:solidFill>
            <a:schemeClr val="accent2"/>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16" autoAdjust="0"/>
    <p:restoredTop sz="88387"/>
  </p:normalViewPr>
  <p:slideViewPr>
    <p:cSldViewPr snapToGrid="0" snapToObjects="1">
      <p:cViewPr varScale="1">
        <p:scale>
          <a:sx n="135" d="100"/>
          <a:sy n="135" d="100"/>
        </p:scale>
        <p:origin x="56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notesMaster" Target="notesMasters/notesMaster1.xml"/><Relationship Id="rId26" Type="http://schemas.openxmlformats.org/officeDocument/2006/relationships/commentAuthors" Target="commentAuthors.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lumMod val="65000"/>
                    <a:lumOff val="35000"/>
                  </a:schemeClr>
                </a:solidFill>
                <a:latin typeface="Calibri" charset="0"/>
                <a:ea typeface="Calibri" charset="0"/>
                <a:cs typeface="Calibri" charset="0"/>
              </a:defRPr>
            </a:pPr>
            <a:r>
              <a:rPr lang="en-US"/>
              <a:t>Sales</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lumMod val="65000"/>
                  <a:lumOff val="35000"/>
                </a:schemeClr>
              </a:solidFill>
              <a:latin typeface="Calibri" charset="0"/>
              <a:ea typeface="Calibri" charset="0"/>
              <a:cs typeface="Calibri"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219"/>
        <c:overlap val="-27"/>
        <c:axId val="1060882432"/>
        <c:axId val="1060885184"/>
      </c:barChart>
      <c:catAx>
        <c:axId val="1060882432"/>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Calibri" charset="0"/>
                <a:ea typeface="Calibri" charset="0"/>
                <a:cs typeface="Calibri" charset="0"/>
              </a:defRPr>
            </a:pPr>
            <a:endParaRPr lang="en-US"/>
          </a:p>
        </c:txPr>
        <c:crossAx val="1060885184"/>
        <c:crosses val="autoZero"/>
        <c:auto val="1"/>
        <c:lblAlgn val="ctr"/>
        <c:lblOffset val="100"/>
        <c:noMultiLvlLbl val="0"/>
      </c:catAx>
      <c:valAx>
        <c:axId val="10608851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Calibri" charset="0"/>
                <a:ea typeface="Calibri" charset="0"/>
                <a:cs typeface="Calibri" charset="0"/>
              </a:defRPr>
            </a:pPr>
            <a:endParaRPr lang="en-US"/>
          </a:p>
        </c:txPr>
        <c:crossAx val="10608824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Calibri" charset="0"/>
              <a:ea typeface="Calibri" charset="0"/>
              <a:cs typeface="Calibri" charset="0"/>
            </a:defRPr>
          </a:pPr>
          <a:endParaRPr lang="en-US"/>
        </a:p>
      </c:txPr>
    </c:legend>
    <c:plotVisOnly val="1"/>
    <c:dispBlanksAs val="gap"/>
    <c:showDLblsOverMax val="0"/>
  </c:chart>
  <c:spPr>
    <a:noFill/>
    <a:ln>
      <a:noFill/>
    </a:ln>
    <a:effectLst/>
  </c:spPr>
  <c:txPr>
    <a:bodyPr/>
    <a:lstStyle/>
    <a:p>
      <a:pPr>
        <a:defRPr sz="1200">
          <a:latin typeface="Calibri" charset="0"/>
          <a:ea typeface="Calibri" charset="0"/>
          <a:cs typeface="Calibri"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Calibri" charset="0"/>
              <a:ea typeface="Calibri" charset="0"/>
              <a:cs typeface="Calibri" charset="0"/>
            </a:defRPr>
          </a:pPr>
          <a:endParaRPr lang="en-US"/>
        </a:p>
      </c:txPr>
    </c:title>
    <c:autoTitleDeleted val="0"/>
    <c:plotArea>
      <c:layout/>
      <c:barChart>
        <c:barDir val="bar"/>
        <c:grouping val="clustered"/>
        <c:varyColors val="1"/>
        <c:ser>
          <c:idx val="0"/>
          <c:order val="0"/>
          <c:tx>
            <c:strRef>
              <c:f>Sheet1!$B$1</c:f>
              <c:strCache>
                <c:ptCount val="1"/>
                <c:pt idx="0">
                  <c:v>Sales</c:v>
                </c:pt>
              </c:strCache>
            </c:strRef>
          </c:tx>
          <c:invertIfNegative val="0"/>
          <c:dPt>
            <c:idx val="0"/>
            <c:invertIfNegative val="0"/>
            <c:bubble3D val="0"/>
            <c:spPr>
              <a:solidFill>
                <a:schemeClr val="accent1"/>
              </a:solidFill>
              <a:ln>
                <a:noFill/>
              </a:ln>
              <a:effectLst/>
            </c:spPr>
          </c:dPt>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8.2</c:v>
                </c:pt>
                <c:pt idx="1">
                  <c:v>3.2</c:v>
                </c:pt>
                <c:pt idx="2">
                  <c:v>1.4</c:v>
                </c:pt>
                <c:pt idx="3">
                  <c:v>1.2</c:v>
                </c:pt>
              </c:numCache>
            </c:numRef>
          </c:val>
        </c:ser>
        <c:dLbls>
          <c:showLegendKey val="0"/>
          <c:showVal val="0"/>
          <c:showCatName val="0"/>
          <c:showSerName val="0"/>
          <c:showPercent val="0"/>
          <c:showBubbleSize val="0"/>
        </c:dLbls>
        <c:gapWidth val="150"/>
        <c:axId val="1060898496"/>
        <c:axId val="1060901248"/>
      </c:barChart>
      <c:catAx>
        <c:axId val="1060898496"/>
        <c:scaling>
          <c:orientation val="minMax"/>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crossAx val="1060901248"/>
        <c:crosses val="autoZero"/>
        <c:auto val="1"/>
        <c:lblAlgn val="ctr"/>
        <c:lblOffset val="100"/>
        <c:noMultiLvlLbl val="0"/>
      </c:catAx>
      <c:valAx>
        <c:axId val="106090124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crossAx val="10608984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legend>
    <c:plotVisOnly val="1"/>
    <c:dispBlanksAs val="gap"/>
    <c:showDLblsOverMax val="0"/>
  </c:chart>
  <c:spPr>
    <a:noFill/>
    <a:ln>
      <a:noFill/>
    </a:ln>
    <a:effectLst/>
  </c:spPr>
  <c:txPr>
    <a:bodyPr/>
    <a:lstStyle/>
    <a:p>
      <a:pPr>
        <a:defRPr>
          <a:latin typeface="Calibri" charset="0"/>
          <a:ea typeface="Calibri" charset="0"/>
          <a:cs typeface="Calibri"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Calibri" charset="0"/>
              <a:ea typeface="Calibri" charset="0"/>
              <a:cs typeface="Calibri" charset="0"/>
            </a:defRPr>
          </a:pPr>
          <a:endParaRPr lang="en-US"/>
        </a:p>
      </c:txPr>
    </c:title>
    <c:autoTitleDeleted val="0"/>
    <c:plotArea>
      <c:layout/>
      <c:lineChart>
        <c:grouping val="standard"/>
        <c:varyColors val="0"/>
        <c:ser>
          <c:idx val="0"/>
          <c:order val="0"/>
          <c:tx>
            <c:strRef>
              <c:f>Sheet1!$B$1</c:f>
              <c:strCache>
                <c:ptCount val="1"/>
                <c:pt idx="0">
                  <c:v>Team 1</c:v>
                </c:pt>
              </c:strCache>
            </c:strRef>
          </c:tx>
          <c:spPr>
            <a:ln w="28575" cap="rnd">
              <a:solidFill>
                <a:schemeClr val="accent1"/>
              </a:solidFill>
              <a:round/>
            </a:ln>
            <a:effectLst/>
          </c:spPr>
          <c:marker>
            <c:symbol val="none"/>
          </c:marker>
          <c:dPt>
            <c:idx val="0"/>
            <c:marker>
              <c:symbol val="none"/>
            </c:marker>
            <c:bubble3D val="0"/>
          </c:dPt>
          <c:dPt>
            <c:idx val="1"/>
            <c:marker>
              <c:symbol val="none"/>
            </c:marker>
            <c:bubble3D val="0"/>
          </c:dPt>
          <c:dPt>
            <c:idx val="2"/>
            <c:marker>
              <c:symbol val="none"/>
            </c:marker>
            <c:bubble3D val="0"/>
          </c:dPt>
          <c:dPt>
            <c:idx val="3"/>
            <c:marker>
              <c:symbol val="none"/>
            </c:marker>
            <c:bubble3D val="0"/>
          </c:dPt>
          <c:cat>
            <c:strRef>
              <c:f>Sheet1!$A$2:$A$5</c:f>
              <c:strCache>
                <c:ptCount val="4"/>
                <c:pt idx="0">
                  <c:v>1st Qtr</c:v>
                </c:pt>
                <c:pt idx="1">
                  <c:v>2nd Qtr</c:v>
                </c:pt>
                <c:pt idx="2">
                  <c:v>3rd Qtr</c:v>
                </c:pt>
                <c:pt idx="3">
                  <c:v>4th Qtr</c:v>
                </c:pt>
              </c:strCache>
            </c:strRef>
          </c:cat>
          <c:val>
            <c:numRef>
              <c:f>Sheet1!$B$2:$B$5</c:f>
              <c:numCache>
                <c:formatCode>General</c:formatCode>
                <c:ptCount val="4"/>
                <c:pt idx="0">
                  <c:v>8.2</c:v>
                </c:pt>
                <c:pt idx="1">
                  <c:v>3.2</c:v>
                </c:pt>
                <c:pt idx="2">
                  <c:v>1.4</c:v>
                </c:pt>
                <c:pt idx="3">
                  <c:v>1.2</c:v>
                </c:pt>
              </c:numCache>
            </c:numRef>
          </c:val>
          <c:smooth val="0"/>
        </c:ser>
        <c:ser>
          <c:idx val="1"/>
          <c:order val="1"/>
          <c:tx>
            <c:strRef>
              <c:f>Sheet1!$C$1</c:f>
              <c:strCache>
                <c:ptCount val="1"/>
                <c:pt idx="0">
                  <c:v>Team 2</c:v>
                </c:pt>
              </c:strCache>
            </c:strRef>
          </c:tx>
          <c:spPr>
            <a:ln w="28575" cap="rnd">
              <a:solidFill>
                <a:schemeClr val="accent2"/>
              </a:solidFill>
              <a:round/>
            </a:ln>
            <a:effectLst/>
          </c:spPr>
          <c:marker>
            <c:symbol val="none"/>
          </c:marker>
          <c:cat>
            <c:strRef>
              <c:f>Sheet1!$A$2:$A$5</c:f>
              <c:strCache>
                <c:ptCount val="4"/>
                <c:pt idx="0">
                  <c:v>1st Qtr</c:v>
                </c:pt>
                <c:pt idx="1">
                  <c:v>2nd Qtr</c:v>
                </c:pt>
                <c:pt idx="2">
                  <c:v>3rd Qtr</c:v>
                </c:pt>
                <c:pt idx="3">
                  <c:v>4th Qtr</c:v>
                </c:pt>
              </c:strCache>
            </c:strRef>
          </c:cat>
          <c:val>
            <c:numRef>
              <c:f>Sheet1!$C$2:$C$5</c:f>
              <c:numCache>
                <c:formatCode>General</c:formatCode>
                <c:ptCount val="4"/>
                <c:pt idx="0">
                  <c:v>3.2</c:v>
                </c:pt>
                <c:pt idx="1">
                  <c:v>8.2</c:v>
                </c:pt>
                <c:pt idx="2">
                  <c:v>2.0</c:v>
                </c:pt>
                <c:pt idx="3">
                  <c:v>3.0</c:v>
                </c:pt>
              </c:numCache>
            </c:numRef>
          </c:val>
          <c:smooth val="0"/>
        </c:ser>
        <c:ser>
          <c:idx val="2"/>
          <c:order val="2"/>
          <c:tx>
            <c:strRef>
              <c:f>Sheet1!$D$1</c:f>
              <c:strCache>
                <c:ptCount val="1"/>
                <c:pt idx="0">
                  <c:v>Team 3</c:v>
                </c:pt>
              </c:strCache>
            </c:strRef>
          </c:tx>
          <c:spPr>
            <a:ln w="28575" cap="rnd">
              <a:solidFill>
                <a:schemeClr val="accent3"/>
              </a:solidFill>
              <a:round/>
            </a:ln>
            <a:effectLst/>
          </c:spPr>
          <c:marker>
            <c:symbol val="none"/>
          </c:marker>
          <c:cat>
            <c:strRef>
              <c:f>Sheet1!$A$2:$A$5</c:f>
              <c:strCache>
                <c:ptCount val="4"/>
                <c:pt idx="0">
                  <c:v>1st Qtr</c:v>
                </c:pt>
                <c:pt idx="1">
                  <c:v>2nd Qtr</c:v>
                </c:pt>
                <c:pt idx="2">
                  <c:v>3rd Qtr</c:v>
                </c:pt>
                <c:pt idx="3">
                  <c:v>4th Qtr</c:v>
                </c:pt>
              </c:strCache>
            </c:strRef>
          </c:cat>
          <c:val>
            <c:numRef>
              <c:f>Sheet1!$D$2:$D$5</c:f>
              <c:numCache>
                <c:formatCode>General</c:formatCode>
                <c:ptCount val="4"/>
                <c:pt idx="0">
                  <c:v>6.0</c:v>
                </c:pt>
                <c:pt idx="1">
                  <c:v>7.0</c:v>
                </c:pt>
                <c:pt idx="2">
                  <c:v>3.0</c:v>
                </c:pt>
                <c:pt idx="3">
                  <c:v>4.0</c:v>
                </c:pt>
              </c:numCache>
            </c:numRef>
          </c:val>
          <c:smooth val="0"/>
        </c:ser>
        <c:ser>
          <c:idx val="3"/>
          <c:order val="3"/>
          <c:tx>
            <c:strRef>
              <c:f>Sheet1!$E$1</c:f>
              <c:strCache>
                <c:ptCount val="1"/>
                <c:pt idx="0">
                  <c:v>Team 4</c:v>
                </c:pt>
              </c:strCache>
            </c:strRef>
          </c:tx>
          <c:spPr>
            <a:ln w="28575" cap="rnd">
              <a:solidFill>
                <a:schemeClr val="accent4"/>
              </a:solidFill>
              <a:round/>
            </a:ln>
            <a:effectLst/>
          </c:spPr>
          <c:marker>
            <c:symbol val="none"/>
          </c:marker>
          <c:cat>
            <c:strRef>
              <c:f>Sheet1!$A$2:$A$5</c:f>
              <c:strCache>
                <c:ptCount val="4"/>
                <c:pt idx="0">
                  <c:v>1st Qtr</c:v>
                </c:pt>
                <c:pt idx="1">
                  <c:v>2nd Qtr</c:v>
                </c:pt>
                <c:pt idx="2">
                  <c:v>3rd Qtr</c:v>
                </c:pt>
                <c:pt idx="3">
                  <c:v>4th Qtr</c:v>
                </c:pt>
              </c:strCache>
            </c:strRef>
          </c:cat>
          <c:val>
            <c:numRef>
              <c:f>Sheet1!$E$2:$E$5</c:f>
              <c:numCache>
                <c:formatCode>General</c:formatCode>
                <c:ptCount val="4"/>
                <c:pt idx="0">
                  <c:v>3.0</c:v>
                </c:pt>
                <c:pt idx="1">
                  <c:v>5.0</c:v>
                </c:pt>
                <c:pt idx="2">
                  <c:v>6.0</c:v>
                </c:pt>
                <c:pt idx="3">
                  <c:v>3.0</c:v>
                </c:pt>
              </c:numCache>
            </c:numRef>
          </c:val>
          <c:smooth val="0"/>
        </c:ser>
        <c:ser>
          <c:idx val="4"/>
          <c:order val="4"/>
          <c:tx>
            <c:strRef>
              <c:f>Sheet1!$F$1</c:f>
              <c:strCache>
                <c:ptCount val="1"/>
                <c:pt idx="0">
                  <c:v>Team 5</c:v>
                </c:pt>
              </c:strCache>
            </c:strRef>
          </c:tx>
          <c:spPr>
            <a:ln w="28575" cap="rnd">
              <a:solidFill>
                <a:schemeClr val="accent5"/>
              </a:solidFill>
              <a:round/>
            </a:ln>
            <a:effectLst/>
          </c:spPr>
          <c:marker>
            <c:symbol val="none"/>
          </c:marker>
          <c:cat>
            <c:strRef>
              <c:f>Sheet1!$A$2:$A$5</c:f>
              <c:strCache>
                <c:ptCount val="4"/>
                <c:pt idx="0">
                  <c:v>1st Qtr</c:v>
                </c:pt>
                <c:pt idx="1">
                  <c:v>2nd Qtr</c:v>
                </c:pt>
                <c:pt idx="2">
                  <c:v>3rd Qtr</c:v>
                </c:pt>
                <c:pt idx="3">
                  <c:v>4th Qtr</c:v>
                </c:pt>
              </c:strCache>
            </c:strRef>
          </c:cat>
          <c:val>
            <c:numRef>
              <c:f>Sheet1!$F$2:$F$5</c:f>
              <c:numCache>
                <c:formatCode>General</c:formatCode>
                <c:ptCount val="4"/>
                <c:pt idx="0">
                  <c:v>5.0</c:v>
                </c:pt>
                <c:pt idx="1">
                  <c:v>4.0</c:v>
                </c:pt>
                <c:pt idx="2">
                  <c:v>2.0</c:v>
                </c:pt>
                <c:pt idx="3">
                  <c:v>5.0</c:v>
                </c:pt>
              </c:numCache>
            </c:numRef>
          </c:val>
          <c:smooth val="0"/>
        </c:ser>
        <c:dLbls>
          <c:showLegendKey val="0"/>
          <c:showVal val="0"/>
          <c:showCatName val="0"/>
          <c:showSerName val="0"/>
          <c:showPercent val="0"/>
          <c:showBubbleSize val="0"/>
        </c:dLbls>
        <c:smooth val="0"/>
        <c:axId val="1066182368"/>
        <c:axId val="1066184576"/>
      </c:lineChart>
      <c:catAx>
        <c:axId val="1066182368"/>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crossAx val="1066184576"/>
        <c:crosses val="autoZero"/>
        <c:auto val="1"/>
        <c:lblAlgn val="ctr"/>
        <c:lblOffset val="100"/>
        <c:noMultiLvlLbl val="0"/>
      </c:catAx>
      <c:valAx>
        <c:axId val="10661845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crossAx val="10661823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legend>
    <c:plotVisOnly val="1"/>
    <c:dispBlanksAs val="gap"/>
    <c:showDLblsOverMax val="0"/>
  </c:chart>
  <c:spPr>
    <a:noFill/>
    <a:ln>
      <a:noFill/>
    </a:ln>
    <a:effectLst/>
  </c:spPr>
  <c:txPr>
    <a:bodyPr/>
    <a:lstStyle/>
    <a:p>
      <a:pPr>
        <a:defRPr>
          <a:latin typeface="Calibri" charset="0"/>
          <a:ea typeface="Calibri" charset="0"/>
          <a:cs typeface="Calibri"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Calibri" charset="0"/>
              <a:ea typeface="Calibri" charset="0"/>
              <a:cs typeface="Calibri" charset="0"/>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dPt>
          <c:dPt>
            <c:idx val="6"/>
            <c:bubble3D val="0"/>
            <c:spPr>
              <a:solidFill>
                <a:schemeClr val="accent1">
                  <a:lumMod val="60000"/>
                </a:schemeClr>
              </a:solidFill>
              <a:ln w="19050">
                <a:solidFill>
                  <a:schemeClr val="lt1"/>
                </a:solidFill>
              </a:ln>
              <a:effectLst/>
            </c:spPr>
          </c:dPt>
          <c:dPt>
            <c:idx val="7"/>
            <c:bubble3D val="0"/>
            <c:spPr>
              <a:solidFill>
                <a:schemeClr val="accent2">
                  <a:lumMod val="60000"/>
                </a:schemeClr>
              </a:solidFill>
              <a:ln w="19050">
                <a:solidFill>
                  <a:schemeClr val="lt1"/>
                </a:solidFill>
              </a:ln>
              <a:effectLst/>
            </c:spPr>
          </c:dPt>
          <c:dPt>
            <c:idx val="8"/>
            <c:bubble3D val="0"/>
            <c:spPr>
              <a:solidFill>
                <a:schemeClr val="accent3">
                  <a:lumMod val="60000"/>
                </a:schemeClr>
              </a:solidFill>
              <a:ln w="19050">
                <a:solidFill>
                  <a:schemeClr val="lt1"/>
                </a:solidFill>
              </a:ln>
              <a:effectLst/>
            </c:spPr>
          </c:dPt>
          <c:dPt>
            <c:idx val="9"/>
            <c:bubble3D val="0"/>
            <c:spPr>
              <a:solidFill>
                <a:schemeClr val="accent4">
                  <a:lumMod val="60000"/>
                </a:schemeClr>
              </a:solidFill>
              <a:ln w="19050">
                <a:solidFill>
                  <a:schemeClr val="lt1"/>
                </a:solidFill>
              </a:ln>
              <a:effectLst/>
            </c:spPr>
          </c:dPt>
          <c:cat>
            <c:strRef>
              <c:f>Sheet1!$A$2:$A$11</c:f>
              <c:strCache>
                <c:ptCount val="6"/>
                <c:pt idx="0">
                  <c:v>1st Qtr</c:v>
                </c:pt>
                <c:pt idx="1">
                  <c:v>2nd Qtr</c:v>
                </c:pt>
                <c:pt idx="2">
                  <c:v>3rd Qtr</c:v>
                </c:pt>
                <c:pt idx="3">
                  <c:v>4th Qtr</c:v>
                </c:pt>
                <c:pt idx="4">
                  <c:v>5th Qtr</c:v>
                </c:pt>
                <c:pt idx="5">
                  <c:v>6th Qtr</c:v>
                </c:pt>
              </c:strCache>
            </c:strRef>
          </c:cat>
          <c:val>
            <c:numRef>
              <c:f>Sheet1!$B$2:$B$11</c:f>
              <c:numCache>
                <c:formatCode>General</c:formatCode>
                <c:ptCount val="10"/>
                <c:pt idx="0">
                  <c:v>8.2</c:v>
                </c:pt>
                <c:pt idx="1">
                  <c:v>3.2</c:v>
                </c:pt>
                <c:pt idx="2">
                  <c:v>1.4</c:v>
                </c:pt>
                <c:pt idx="3">
                  <c:v>1.2</c:v>
                </c:pt>
                <c:pt idx="4">
                  <c:v>2.6</c:v>
                </c:pt>
                <c:pt idx="5">
                  <c:v>5.3</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legend>
    <c:plotVisOnly val="1"/>
    <c:dispBlanksAs val="gap"/>
    <c:showDLblsOverMax val="0"/>
  </c:chart>
  <c:spPr>
    <a:noFill/>
    <a:ln>
      <a:noFill/>
    </a:ln>
    <a:effectLst/>
  </c:spPr>
  <c:txPr>
    <a:bodyPr/>
    <a:lstStyle/>
    <a:p>
      <a:pPr>
        <a:defRPr>
          <a:latin typeface="Calibri" charset="0"/>
          <a:ea typeface="Calibri" charset="0"/>
          <a:cs typeface="Calibri"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351AA14-7B25-734E-90A8-0687B01EC504}" type="doc">
      <dgm:prSet loTypeId="urn:microsoft.com/office/officeart/2005/8/layout/venn1" loCatId="" qsTypeId="urn:microsoft.com/office/officeart/2005/8/quickstyle/simple1" qsCatId="simple" csTypeId="urn:microsoft.com/office/officeart/2005/8/colors/colorful2" csCatId="colorful" phldr="1"/>
      <dgm:spPr/>
      <dgm:t>
        <a:bodyPr/>
        <a:lstStyle/>
        <a:p>
          <a:endParaRPr lang="en-US"/>
        </a:p>
      </dgm:t>
    </dgm:pt>
    <dgm:pt modelId="{649A4860-DFE2-0A4C-AAF4-5212D090F336}">
      <dgm:prSet phldrT="[Text]" custT="1"/>
      <dgm:spPr/>
      <dgm:t>
        <a:bodyPr/>
        <a:lstStyle/>
        <a:p>
          <a:r>
            <a:rPr lang="en-US" sz="1600" dirty="0" smtClean="0">
              <a:latin typeface="Calibri" charset="0"/>
              <a:ea typeface="Calibri" charset="0"/>
              <a:cs typeface="Calibri" charset="0"/>
            </a:rPr>
            <a:t>Text here (Calibri</a:t>
          </a:r>
          <a:r>
            <a:rPr lang="en-US" sz="1600" baseline="0" dirty="0" smtClean="0">
              <a:latin typeface="Calibri" charset="0"/>
              <a:ea typeface="Calibri" charset="0"/>
              <a:cs typeface="Calibri" charset="0"/>
            </a:rPr>
            <a:t> </a:t>
          </a:r>
          <a:r>
            <a:rPr lang="en-US" sz="1600" dirty="0" smtClean="0">
              <a:latin typeface="Calibri" charset="0"/>
              <a:ea typeface="Calibri" charset="0"/>
              <a:cs typeface="Calibri" charset="0"/>
            </a:rPr>
            <a:t>regular</a:t>
          </a:r>
          <a:r>
            <a:rPr lang="en-US" sz="1600" baseline="0" dirty="0" smtClean="0">
              <a:latin typeface="Calibri" charset="0"/>
              <a:ea typeface="Calibri" charset="0"/>
              <a:cs typeface="Calibri" charset="0"/>
            </a:rPr>
            <a:t> 16pt) </a:t>
          </a:r>
        </a:p>
        <a:p>
          <a:r>
            <a:rPr lang="en-US" sz="1600" baseline="0" dirty="0" smtClean="0">
              <a:latin typeface="Calibri" charset="0"/>
              <a:ea typeface="Calibri" charset="0"/>
              <a:cs typeface="Calibri" charset="0"/>
            </a:rPr>
            <a:t>click existing chart and select small carrot menu for editing options</a:t>
          </a:r>
          <a:endParaRPr lang="en-US" sz="1600" dirty="0">
            <a:latin typeface="Calibri" charset="0"/>
            <a:ea typeface="Calibri" charset="0"/>
            <a:cs typeface="Calibri" charset="0"/>
          </a:endParaRPr>
        </a:p>
      </dgm:t>
    </dgm:pt>
    <dgm:pt modelId="{C28C55E1-7C59-A046-A725-646FCDA66EB9}" type="parTrans" cxnId="{708562C3-64C2-6A4E-86A5-00575CF90BB4}">
      <dgm:prSet/>
      <dgm:spPr/>
      <dgm:t>
        <a:bodyPr/>
        <a:lstStyle/>
        <a:p>
          <a:endParaRPr lang="en-US" sz="1600">
            <a:latin typeface="Calibri" charset="0"/>
            <a:ea typeface="Calibri" charset="0"/>
            <a:cs typeface="Calibri" charset="0"/>
          </a:endParaRPr>
        </a:p>
      </dgm:t>
    </dgm:pt>
    <dgm:pt modelId="{CFE49BD4-7BDF-CE46-BCE8-19B1C1FD93BC}" type="sibTrans" cxnId="{708562C3-64C2-6A4E-86A5-00575CF90BB4}">
      <dgm:prSet/>
      <dgm:spPr/>
      <dgm:t>
        <a:bodyPr/>
        <a:lstStyle/>
        <a:p>
          <a:endParaRPr lang="en-US" sz="1600">
            <a:latin typeface="Calibri" charset="0"/>
            <a:ea typeface="Calibri" charset="0"/>
            <a:cs typeface="Calibri" charset="0"/>
          </a:endParaRPr>
        </a:p>
      </dgm:t>
    </dgm:pt>
    <dgm:pt modelId="{F683FB53-05C5-874D-BA5C-C8DEF69BF8D1}">
      <dgm:prSet custT="1"/>
      <dgm:spPr/>
      <dgm:t>
        <a:bodyPr/>
        <a:lstStyle/>
        <a:p>
          <a:r>
            <a:rPr lang="en-US" sz="1600" dirty="0" smtClean="0">
              <a:latin typeface="Calibri" charset="0"/>
              <a:ea typeface="Calibri" charset="0"/>
              <a:cs typeface="Calibri" charset="0"/>
            </a:rPr>
            <a:t>To</a:t>
          </a:r>
          <a:r>
            <a:rPr lang="en-US" sz="1600" baseline="0" dirty="0" smtClean="0">
              <a:latin typeface="Calibri" charset="0"/>
              <a:ea typeface="Calibri" charset="0"/>
              <a:cs typeface="Calibri" charset="0"/>
            </a:rPr>
            <a:t> change colors click on </a:t>
          </a:r>
          <a:r>
            <a:rPr lang="en-US" sz="1600" b="1" i="0" baseline="0" dirty="0" smtClean="0">
              <a:latin typeface="Calibri" charset="0"/>
              <a:ea typeface="Calibri" charset="0"/>
              <a:cs typeface="Calibri" charset="0"/>
            </a:rPr>
            <a:t>SmartArt Design</a:t>
          </a:r>
          <a:r>
            <a:rPr lang="en-US" sz="1600" baseline="0" dirty="0" smtClean="0">
              <a:latin typeface="Calibri" charset="0"/>
              <a:ea typeface="Calibri" charset="0"/>
              <a:cs typeface="Calibri" charset="0"/>
            </a:rPr>
            <a:t> then pick from </a:t>
          </a:r>
          <a:r>
            <a:rPr lang="en-US" sz="1600" b="1" baseline="0" dirty="0" smtClean="0">
              <a:latin typeface="Calibri" charset="0"/>
              <a:ea typeface="Calibri" charset="0"/>
              <a:cs typeface="Calibri" charset="0"/>
            </a:rPr>
            <a:t>Change Colors</a:t>
          </a:r>
          <a:r>
            <a:rPr lang="en-US" sz="1600" baseline="0" dirty="0" smtClean="0">
              <a:latin typeface="Calibri" charset="0"/>
              <a:ea typeface="Calibri" charset="0"/>
              <a:cs typeface="Calibri" charset="0"/>
            </a:rPr>
            <a:t> drop down menu</a:t>
          </a:r>
          <a:endParaRPr lang="en-US" sz="1600" dirty="0">
            <a:latin typeface="Calibri" charset="0"/>
            <a:ea typeface="Calibri" charset="0"/>
            <a:cs typeface="Calibri" charset="0"/>
          </a:endParaRPr>
        </a:p>
      </dgm:t>
    </dgm:pt>
    <dgm:pt modelId="{E99C44F1-4D2B-4344-9F49-CA5F89EAA110}" type="parTrans" cxnId="{FFA19071-1454-984B-938A-2BF6769368BE}">
      <dgm:prSet/>
      <dgm:spPr/>
      <dgm:t>
        <a:bodyPr/>
        <a:lstStyle/>
        <a:p>
          <a:endParaRPr lang="en-US" sz="1600">
            <a:latin typeface="Calibri" charset="0"/>
            <a:ea typeface="Calibri" charset="0"/>
            <a:cs typeface="Calibri" charset="0"/>
          </a:endParaRPr>
        </a:p>
      </dgm:t>
    </dgm:pt>
    <dgm:pt modelId="{793B4259-42BC-B743-A4A8-C577492285B7}" type="sibTrans" cxnId="{FFA19071-1454-984B-938A-2BF6769368BE}">
      <dgm:prSet/>
      <dgm:spPr/>
      <dgm:t>
        <a:bodyPr/>
        <a:lstStyle/>
        <a:p>
          <a:endParaRPr lang="en-US" sz="1600">
            <a:latin typeface="Calibri" charset="0"/>
            <a:ea typeface="Calibri" charset="0"/>
            <a:cs typeface="Calibri" charset="0"/>
          </a:endParaRPr>
        </a:p>
      </dgm:t>
    </dgm:pt>
    <dgm:pt modelId="{39E3B6EA-938A-BB46-92DE-9346F5CE08CB}">
      <dgm:prSet custT="1"/>
      <dgm:spPr/>
      <dgm:t>
        <a:bodyPr/>
        <a:lstStyle/>
        <a:p>
          <a:r>
            <a:rPr lang="en-US" sz="1600" dirty="0" smtClean="0">
              <a:latin typeface="Calibri" charset="0"/>
              <a:ea typeface="Calibri" charset="0"/>
              <a:cs typeface="Calibri" charset="0"/>
            </a:rPr>
            <a:t>Change chart type by clicking on </a:t>
          </a:r>
          <a:r>
            <a:rPr lang="en-US" sz="1600" b="1" dirty="0" smtClean="0">
              <a:latin typeface="Calibri" charset="0"/>
              <a:ea typeface="Calibri" charset="0"/>
              <a:cs typeface="Calibri" charset="0"/>
            </a:rPr>
            <a:t>Smart Art Design</a:t>
          </a:r>
          <a:r>
            <a:rPr lang="en-US" sz="1600" b="1" baseline="0" dirty="0" smtClean="0">
              <a:latin typeface="Calibri" charset="0"/>
              <a:ea typeface="Calibri" charset="0"/>
              <a:cs typeface="Calibri" charset="0"/>
            </a:rPr>
            <a:t> </a:t>
          </a:r>
          <a:r>
            <a:rPr lang="en-US" sz="1600" baseline="0" dirty="0" smtClean="0">
              <a:latin typeface="Calibri" charset="0"/>
              <a:ea typeface="Calibri" charset="0"/>
              <a:cs typeface="Calibri" charset="0"/>
            </a:rPr>
            <a:t>and selecting from drop down menu</a:t>
          </a:r>
          <a:r>
            <a:rPr lang="en-US" sz="1600" dirty="0" smtClean="0">
              <a:latin typeface="Calibri" charset="0"/>
              <a:ea typeface="Calibri" charset="0"/>
              <a:cs typeface="Calibri" charset="0"/>
            </a:rPr>
            <a:t> </a:t>
          </a:r>
          <a:endParaRPr lang="en-US" sz="1600" dirty="0">
            <a:latin typeface="Calibri" charset="0"/>
            <a:ea typeface="Calibri" charset="0"/>
            <a:cs typeface="Calibri" charset="0"/>
          </a:endParaRPr>
        </a:p>
      </dgm:t>
    </dgm:pt>
    <dgm:pt modelId="{DFEE087C-98DA-C24D-93BF-C6B80B727E39}" type="parTrans" cxnId="{E4520D02-F60D-A846-BAE6-4BCC7E422E65}">
      <dgm:prSet/>
      <dgm:spPr/>
      <dgm:t>
        <a:bodyPr/>
        <a:lstStyle/>
        <a:p>
          <a:endParaRPr lang="en-US">
            <a:latin typeface="Calibri" charset="0"/>
            <a:ea typeface="Calibri" charset="0"/>
            <a:cs typeface="Calibri" charset="0"/>
          </a:endParaRPr>
        </a:p>
      </dgm:t>
    </dgm:pt>
    <dgm:pt modelId="{03AC1FC8-BFED-A741-A8EE-0CB63DDC0485}" type="sibTrans" cxnId="{E4520D02-F60D-A846-BAE6-4BCC7E422E65}">
      <dgm:prSet/>
      <dgm:spPr/>
      <dgm:t>
        <a:bodyPr/>
        <a:lstStyle/>
        <a:p>
          <a:endParaRPr lang="en-US">
            <a:latin typeface="Calibri" charset="0"/>
            <a:ea typeface="Calibri" charset="0"/>
            <a:cs typeface="Calibri" charset="0"/>
          </a:endParaRPr>
        </a:p>
      </dgm:t>
    </dgm:pt>
    <dgm:pt modelId="{18310B90-75BF-BD42-B5C1-C25C066B0AE6}" type="pres">
      <dgm:prSet presAssocID="{3351AA14-7B25-734E-90A8-0687B01EC504}" presName="compositeShape" presStyleCnt="0">
        <dgm:presLayoutVars>
          <dgm:chMax val="7"/>
          <dgm:dir/>
          <dgm:resizeHandles val="exact"/>
        </dgm:presLayoutVars>
      </dgm:prSet>
      <dgm:spPr/>
      <dgm:t>
        <a:bodyPr/>
        <a:lstStyle/>
        <a:p>
          <a:endParaRPr lang="en-US"/>
        </a:p>
      </dgm:t>
    </dgm:pt>
    <dgm:pt modelId="{033E80BD-FFC6-7145-97D1-2A9E28FB88CB}" type="pres">
      <dgm:prSet presAssocID="{649A4860-DFE2-0A4C-AAF4-5212D090F336}" presName="circ1" presStyleLbl="vennNode1" presStyleIdx="0" presStyleCnt="3"/>
      <dgm:spPr/>
      <dgm:t>
        <a:bodyPr/>
        <a:lstStyle/>
        <a:p>
          <a:endParaRPr lang="en-US"/>
        </a:p>
      </dgm:t>
    </dgm:pt>
    <dgm:pt modelId="{F7471901-06C5-FD44-85D1-B8853F2800BC}" type="pres">
      <dgm:prSet presAssocID="{649A4860-DFE2-0A4C-AAF4-5212D090F336}" presName="circ1Tx" presStyleLbl="revTx" presStyleIdx="0" presStyleCnt="0">
        <dgm:presLayoutVars>
          <dgm:chMax val="0"/>
          <dgm:chPref val="0"/>
          <dgm:bulletEnabled val="1"/>
        </dgm:presLayoutVars>
      </dgm:prSet>
      <dgm:spPr/>
      <dgm:t>
        <a:bodyPr/>
        <a:lstStyle/>
        <a:p>
          <a:endParaRPr lang="en-US"/>
        </a:p>
      </dgm:t>
    </dgm:pt>
    <dgm:pt modelId="{01A205DE-BF6C-2941-A7CB-E07FE70DE0C5}" type="pres">
      <dgm:prSet presAssocID="{F683FB53-05C5-874D-BA5C-C8DEF69BF8D1}" presName="circ2" presStyleLbl="vennNode1" presStyleIdx="1" presStyleCnt="3"/>
      <dgm:spPr/>
      <dgm:t>
        <a:bodyPr/>
        <a:lstStyle/>
        <a:p>
          <a:endParaRPr lang="en-US"/>
        </a:p>
      </dgm:t>
    </dgm:pt>
    <dgm:pt modelId="{8ED93E24-D62E-7147-AF66-D3F124C28877}" type="pres">
      <dgm:prSet presAssocID="{F683FB53-05C5-874D-BA5C-C8DEF69BF8D1}" presName="circ2Tx" presStyleLbl="revTx" presStyleIdx="0" presStyleCnt="0">
        <dgm:presLayoutVars>
          <dgm:chMax val="0"/>
          <dgm:chPref val="0"/>
          <dgm:bulletEnabled val="1"/>
        </dgm:presLayoutVars>
      </dgm:prSet>
      <dgm:spPr/>
      <dgm:t>
        <a:bodyPr/>
        <a:lstStyle/>
        <a:p>
          <a:endParaRPr lang="en-US"/>
        </a:p>
      </dgm:t>
    </dgm:pt>
    <dgm:pt modelId="{30E97433-7ADA-2B40-9DA3-786A5D19BF22}" type="pres">
      <dgm:prSet presAssocID="{39E3B6EA-938A-BB46-92DE-9346F5CE08CB}" presName="circ3" presStyleLbl="vennNode1" presStyleIdx="2" presStyleCnt="3"/>
      <dgm:spPr/>
      <dgm:t>
        <a:bodyPr/>
        <a:lstStyle/>
        <a:p>
          <a:endParaRPr lang="en-US"/>
        </a:p>
      </dgm:t>
    </dgm:pt>
    <dgm:pt modelId="{8E688D18-D8FF-0146-8600-AB9150E78E3E}" type="pres">
      <dgm:prSet presAssocID="{39E3B6EA-938A-BB46-92DE-9346F5CE08CB}" presName="circ3Tx" presStyleLbl="revTx" presStyleIdx="0" presStyleCnt="0">
        <dgm:presLayoutVars>
          <dgm:chMax val="0"/>
          <dgm:chPref val="0"/>
          <dgm:bulletEnabled val="1"/>
        </dgm:presLayoutVars>
      </dgm:prSet>
      <dgm:spPr/>
      <dgm:t>
        <a:bodyPr/>
        <a:lstStyle/>
        <a:p>
          <a:endParaRPr lang="en-US"/>
        </a:p>
      </dgm:t>
    </dgm:pt>
  </dgm:ptLst>
  <dgm:cxnLst>
    <dgm:cxn modelId="{7C9AB317-9D73-0140-8620-2BCF5AE7BF19}" type="presOf" srcId="{F683FB53-05C5-874D-BA5C-C8DEF69BF8D1}" destId="{8ED93E24-D62E-7147-AF66-D3F124C28877}" srcOrd="1" destOrd="0" presId="urn:microsoft.com/office/officeart/2005/8/layout/venn1"/>
    <dgm:cxn modelId="{EB44F7EB-FEF0-1B41-8D6B-C854CC722130}" type="presOf" srcId="{3351AA14-7B25-734E-90A8-0687B01EC504}" destId="{18310B90-75BF-BD42-B5C1-C25C066B0AE6}" srcOrd="0" destOrd="0" presId="urn:microsoft.com/office/officeart/2005/8/layout/venn1"/>
    <dgm:cxn modelId="{254C2D60-A1BD-ED4A-800A-2BFF65D058F9}" type="presOf" srcId="{649A4860-DFE2-0A4C-AAF4-5212D090F336}" destId="{033E80BD-FFC6-7145-97D1-2A9E28FB88CB}" srcOrd="0" destOrd="0" presId="urn:microsoft.com/office/officeart/2005/8/layout/venn1"/>
    <dgm:cxn modelId="{DCFA97F4-3432-504F-9626-60163970C73B}" type="presOf" srcId="{F683FB53-05C5-874D-BA5C-C8DEF69BF8D1}" destId="{01A205DE-BF6C-2941-A7CB-E07FE70DE0C5}" srcOrd="0" destOrd="0" presId="urn:microsoft.com/office/officeart/2005/8/layout/venn1"/>
    <dgm:cxn modelId="{97E059FD-F5F9-E942-9A99-A7B32AEB8D20}" type="presOf" srcId="{649A4860-DFE2-0A4C-AAF4-5212D090F336}" destId="{F7471901-06C5-FD44-85D1-B8853F2800BC}" srcOrd="1" destOrd="0" presId="urn:microsoft.com/office/officeart/2005/8/layout/venn1"/>
    <dgm:cxn modelId="{FFA19071-1454-984B-938A-2BF6769368BE}" srcId="{3351AA14-7B25-734E-90A8-0687B01EC504}" destId="{F683FB53-05C5-874D-BA5C-C8DEF69BF8D1}" srcOrd="1" destOrd="0" parTransId="{E99C44F1-4D2B-4344-9F49-CA5F89EAA110}" sibTransId="{793B4259-42BC-B743-A4A8-C577492285B7}"/>
    <dgm:cxn modelId="{708562C3-64C2-6A4E-86A5-00575CF90BB4}" srcId="{3351AA14-7B25-734E-90A8-0687B01EC504}" destId="{649A4860-DFE2-0A4C-AAF4-5212D090F336}" srcOrd="0" destOrd="0" parTransId="{C28C55E1-7C59-A046-A725-646FCDA66EB9}" sibTransId="{CFE49BD4-7BDF-CE46-BCE8-19B1C1FD93BC}"/>
    <dgm:cxn modelId="{E4520D02-F60D-A846-BAE6-4BCC7E422E65}" srcId="{3351AA14-7B25-734E-90A8-0687B01EC504}" destId="{39E3B6EA-938A-BB46-92DE-9346F5CE08CB}" srcOrd="2" destOrd="0" parTransId="{DFEE087C-98DA-C24D-93BF-C6B80B727E39}" sibTransId="{03AC1FC8-BFED-A741-A8EE-0CB63DDC0485}"/>
    <dgm:cxn modelId="{F720DE79-341C-3C4A-AA7F-404AEAA3283D}" type="presOf" srcId="{39E3B6EA-938A-BB46-92DE-9346F5CE08CB}" destId="{8E688D18-D8FF-0146-8600-AB9150E78E3E}" srcOrd="1" destOrd="0" presId="urn:microsoft.com/office/officeart/2005/8/layout/venn1"/>
    <dgm:cxn modelId="{08F77E79-0C33-FC45-9B66-FBBC7232C3AC}" type="presOf" srcId="{39E3B6EA-938A-BB46-92DE-9346F5CE08CB}" destId="{30E97433-7ADA-2B40-9DA3-786A5D19BF22}" srcOrd="0" destOrd="0" presId="urn:microsoft.com/office/officeart/2005/8/layout/venn1"/>
    <dgm:cxn modelId="{458C42D8-DEBA-7044-8B66-573BA4C22DF9}" type="presParOf" srcId="{18310B90-75BF-BD42-B5C1-C25C066B0AE6}" destId="{033E80BD-FFC6-7145-97D1-2A9E28FB88CB}" srcOrd="0" destOrd="0" presId="urn:microsoft.com/office/officeart/2005/8/layout/venn1"/>
    <dgm:cxn modelId="{1F01926D-29CB-F745-93FC-230F4E2CF224}" type="presParOf" srcId="{18310B90-75BF-BD42-B5C1-C25C066B0AE6}" destId="{F7471901-06C5-FD44-85D1-B8853F2800BC}" srcOrd="1" destOrd="0" presId="urn:microsoft.com/office/officeart/2005/8/layout/venn1"/>
    <dgm:cxn modelId="{5C5BEE3D-7EE4-9544-9669-008E521104FB}" type="presParOf" srcId="{18310B90-75BF-BD42-B5C1-C25C066B0AE6}" destId="{01A205DE-BF6C-2941-A7CB-E07FE70DE0C5}" srcOrd="2" destOrd="0" presId="urn:microsoft.com/office/officeart/2005/8/layout/venn1"/>
    <dgm:cxn modelId="{7EF6A3F8-691A-3349-8677-9F5F3C1AC316}" type="presParOf" srcId="{18310B90-75BF-BD42-B5C1-C25C066B0AE6}" destId="{8ED93E24-D62E-7147-AF66-D3F124C28877}" srcOrd="3" destOrd="0" presId="urn:microsoft.com/office/officeart/2005/8/layout/venn1"/>
    <dgm:cxn modelId="{DFA7B7EB-264A-7A4A-AB08-2B80D8B951F5}" type="presParOf" srcId="{18310B90-75BF-BD42-B5C1-C25C066B0AE6}" destId="{30E97433-7ADA-2B40-9DA3-786A5D19BF22}" srcOrd="4" destOrd="0" presId="urn:microsoft.com/office/officeart/2005/8/layout/venn1"/>
    <dgm:cxn modelId="{EBFABEF0-CDBD-E74D-8CB9-A959664242E7}" type="presParOf" srcId="{18310B90-75BF-BD42-B5C1-C25C066B0AE6}" destId="{8E688D18-D8FF-0146-8600-AB9150E78E3E}"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351AA14-7B25-734E-90A8-0687B01EC504}" type="doc">
      <dgm:prSet loTypeId="urn:microsoft.com/office/officeart/2005/8/layout/cycle3" loCatId="" qsTypeId="urn:microsoft.com/office/officeart/2005/8/quickstyle/simple1" qsCatId="simple" csTypeId="urn:microsoft.com/office/officeart/2005/8/colors/colorful2" csCatId="colorful" phldr="1"/>
      <dgm:spPr/>
      <dgm:t>
        <a:bodyPr/>
        <a:lstStyle/>
        <a:p>
          <a:endParaRPr lang="en-US"/>
        </a:p>
      </dgm:t>
    </dgm:pt>
    <dgm:pt modelId="{649A4860-DFE2-0A4C-AAF4-5212D090F336}">
      <dgm:prSet phldrT="[Text]" custT="1"/>
      <dgm:spPr/>
      <dgm:t>
        <a:bodyPr/>
        <a:lstStyle/>
        <a:p>
          <a:r>
            <a:rPr lang="en-US" sz="1600" dirty="0" smtClean="0">
              <a:latin typeface="Calibri" charset="0"/>
              <a:ea typeface="Calibri" charset="0"/>
              <a:cs typeface="Calibri" charset="0"/>
            </a:rPr>
            <a:t>Text here (Calibri</a:t>
          </a:r>
          <a:r>
            <a:rPr lang="en-US" sz="1600" baseline="0" dirty="0" smtClean="0">
              <a:latin typeface="Calibri" charset="0"/>
              <a:ea typeface="Calibri" charset="0"/>
              <a:cs typeface="Calibri" charset="0"/>
            </a:rPr>
            <a:t> </a:t>
          </a:r>
          <a:r>
            <a:rPr lang="en-US" sz="1600" dirty="0" smtClean="0">
              <a:latin typeface="Calibri" charset="0"/>
              <a:ea typeface="Calibri" charset="0"/>
              <a:cs typeface="Calibri" charset="0"/>
            </a:rPr>
            <a:t>regular</a:t>
          </a:r>
          <a:r>
            <a:rPr lang="en-US" sz="1600" baseline="0" dirty="0" smtClean="0">
              <a:latin typeface="Calibri" charset="0"/>
              <a:ea typeface="Calibri" charset="0"/>
              <a:cs typeface="Calibri" charset="0"/>
            </a:rPr>
            <a:t> 16pt)</a:t>
          </a:r>
          <a:endParaRPr lang="en-US" sz="1600" dirty="0">
            <a:latin typeface="Calibri" charset="0"/>
            <a:ea typeface="Calibri" charset="0"/>
            <a:cs typeface="Calibri" charset="0"/>
          </a:endParaRPr>
        </a:p>
      </dgm:t>
    </dgm:pt>
    <dgm:pt modelId="{C28C55E1-7C59-A046-A725-646FCDA66EB9}" type="parTrans" cxnId="{708562C3-64C2-6A4E-86A5-00575CF90BB4}">
      <dgm:prSet/>
      <dgm:spPr/>
      <dgm:t>
        <a:bodyPr/>
        <a:lstStyle/>
        <a:p>
          <a:endParaRPr lang="en-US" sz="1600">
            <a:latin typeface="Calibri" charset="0"/>
            <a:ea typeface="Calibri" charset="0"/>
            <a:cs typeface="Calibri" charset="0"/>
          </a:endParaRPr>
        </a:p>
      </dgm:t>
    </dgm:pt>
    <dgm:pt modelId="{CFE49BD4-7BDF-CE46-BCE8-19B1C1FD93BC}" type="sibTrans" cxnId="{708562C3-64C2-6A4E-86A5-00575CF90BB4}">
      <dgm:prSet/>
      <dgm:spPr/>
      <dgm:t>
        <a:bodyPr/>
        <a:lstStyle/>
        <a:p>
          <a:endParaRPr lang="en-US" sz="1600">
            <a:latin typeface="Calibri" charset="0"/>
            <a:ea typeface="Calibri" charset="0"/>
            <a:cs typeface="Calibri" charset="0"/>
          </a:endParaRPr>
        </a:p>
      </dgm:t>
    </dgm:pt>
    <dgm:pt modelId="{F683FB53-05C5-874D-BA5C-C8DEF69BF8D1}">
      <dgm:prSet custT="1"/>
      <dgm:spPr/>
      <dgm:t>
        <a:bodyPr/>
        <a:lstStyle/>
        <a:p>
          <a:r>
            <a:rPr lang="en-US" sz="1600" dirty="0" smtClean="0">
              <a:latin typeface="Calibri" charset="0"/>
              <a:ea typeface="Calibri" charset="0"/>
              <a:cs typeface="Calibri" charset="0"/>
            </a:rPr>
            <a:t>Text</a:t>
          </a:r>
          <a:r>
            <a:rPr lang="en-US" sz="1600" baseline="0" dirty="0" smtClean="0">
              <a:latin typeface="Calibri" charset="0"/>
              <a:ea typeface="Calibri" charset="0"/>
              <a:cs typeface="Calibri" charset="0"/>
            </a:rPr>
            <a:t> here</a:t>
          </a:r>
          <a:endParaRPr lang="en-US" sz="1600" dirty="0">
            <a:latin typeface="Calibri" charset="0"/>
            <a:ea typeface="Calibri" charset="0"/>
            <a:cs typeface="Calibri" charset="0"/>
          </a:endParaRPr>
        </a:p>
      </dgm:t>
    </dgm:pt>
    <dgm:pt modelId="{E99C44F1-4D2B-4344-9F49-CA5F89EAA110}" type="parTrans" cxnId="{FFA19071-1454-984B-938A-2BF6769368BE}">
      <dgm:prSet/>
      <dgm:spPr/>
      <dgm:t>
        <a:bodyPr/>
        <a:lstStyle/>
        <a:p>
          <a:endParaRPr lang="en-US" sz="1600">
            <a:latin typeface="Calibri" charset="0"/>
            <a:ea typeface="Calibri" charset="0"/>
            <a:cs typeface="Calibri" charset="0"/>
          </a:endParaRPr>
        </a:p>
      </dgm:t>
    </dgm:pt>
    <dgm:pt modelId="{793B4259-42BC-B743-A4A8-C577492285B7}" type="sibTrans" cxnId="{FFA19071-1454-984B-938A-2BF6769368BE}">
      <dgm:prSet/>
      <dgm:spPr/>
      <dgm:t>
        <a:bodyPr/>
        <a:lstStyle/>
        <a:p>
          <a:endParaRPr lang="en-US" sz="1600">
            <a:latin typeface="Calibri" charset="0"/>
            <a:ea typeface="Calibri" charset="0"/>
            <a:cs typeface="Calibri" charset="0"/>
          </a:endParaRPr>
        </a:p>
      </dgm:t>
    </dgm:pt>
    <dgm:pt modelId="{39E3B6EA-938A-BB46-92DE-9346F5CE08CB}">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DFEE087C-98DA-C24D-93BF-C6B80B727E39}" type="parTrans" cxnId="{E4520D02-F60D-A846-BAE6-4BCC7E422E65}">
      <dgm:prSet/>
      <dgm:spPr/>
      <dgm:t>
        <a:bodyPr/>
        <a:lstStyle/>
        <a:p>
          <a:endParaRPr lang="en-US">
            <a:latin typeface="Calibri" charset="0"/>
            <a:ea typeface="Calibri" charset="0"/>
            <a:cs typeface="Calibri" charset="0"/>
          </a:endParaRPr>
        </a:p>
      </dgm:t>
    </dgm:pt>
    <dgm:pt modelId="{03AC1FC8-BFED-A741-A8EE-0CB63DDC0485}" type="sibTrans" cxnId="{E4520D02-F60D-A846-BAE6-4BCC7E422E65}">
      <dgm:prSet/>
      <dgm:spPr/>
      <dgm:t>
        <a:bodyPr/>
        <a:lstStyle/>
        <a:p>
          <a:endParaRPr lang="en-US">
            <a:latin typeface="Calibri" charset="0"/>
            <a:ea typeface="Calibri" charset="0"/>
            <a:cs typeface="Calibri" charset="0"/>
          </a:endParaRPr>
        </a:p>
      </dgm:t>
    </dgm:pt>
    <dgm:pt modelId="{D15441CD-2498-DA4F-9A73-BA3F9C93D062}">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A0E59CCC-2642-9B46-828B-F36195FEB90E}" type="parTrans" cxnId="{7FDFC853-E7A7-1E45-AE5A-30495C41B69D}">
      <dgm:prSet/>
      <dgm:spPr/>
      <dgm:t>
        <a:bodyPr/>
        <a:lstStyle/>
        <a:p>
          <a:endParaRPr lang="en-US">
            <a:latin typeface="Calibri" charset="0"/>
            <a:ea typeface="Calibri" charset="0"/>
            <a:cs typeface="Calibri" charset="0"/>
          </a:endParaRPr>
        </a:p>
      </dgm:t>
    </dgm:pt>
    <dgm:pt modelId="{4B66DFB0-5A4F-E741-AE8C-9A45FAB38CB9}" type="sibTrans" cxnId="{7FDFC853-E7A7-1E45-AE5A-30495C41B69D}">
      <dgm:prSet/>
      <dgm:spPr/>
      <dgm:t>
        <a:bodyPr/>
        <a:lstStyle/>
        <a:p>
          <a:endParaRPr lang="en-US">
            <a:latin typeface="Calibri" charset="0"/>
            <a:ea typeface="Calibri" charset="0"/>
            <a:cs typeface="Calibri" charset="0"/>
          </a:endParaRPr>
        </a:p>
      </dgm:t>
    </dgm:pt>
    <dgm:pt modelId="{4541B2A8-1DBD-874D-AF09-BD5D6F052427}">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D1D897F5-38A1-3B46-9BD0-4B032907EA4C}" type="parTrans" cxnId="{8B52BFFE-CDE3-9E45-BF46-5BA63D7D1581}">
      <dgm:prSet/>
      <dgm:spPr/>
      <dgm:t>
        <a:bodyPr/>
        <a:lstStyle/>
        <a:p>
          <a:endParaRPr lang="en-US">
            <a:latin typeface="Calibri" charset="0"/>
            <a:ea typeface="Calibri" charset="0"/>
            <a:cs typeface="Calibri" charset="0"/>
          </a:endParaRPr>
        </a:p>
      </dgm:t>
    </dgm:pt>
    <dgm:pt modelId="{B9179B55-903A-F944-9207-40A017B211F2}" type="sibTrans" cxnId="{8B52BFFE-CDE3-9E45-BF46-5BA63D7D1581}">
      <dgm:prSet/>
      <dgm:spPr/>
      <dgm:t>
        <a:bodyPr/>
        <a:lstStyle/>
        <a:p>
          <a:endParaRPr lang="en-US">
            <a:latin typeface="Calibri" charset="0"/>
            <a:ea typeface="Calibri" charset="0"/>
            <a:cs typeface="Calibri" charset="0"/>
          </a:endParaRPr>
        </a:p>
      </dgm:t>
    </dgm:pt>
    <dgm:pt modelId="{8A9C4869-F0D9-F64F-A409-64A9C0D71003}">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79E40C71-7692-C546-A94A-FA9E88B72998}" type="parTrans" cxnId="{634AAE4A-1A3F-754F-8324-538D8E7DF377}">
      <dgm:prSet/>
      <dgm:spPr/>
      <dgm:t>
        <a:bodyPr/>
        <a:lstStyle/>
        <a:p>
          <a:endParaRPr lang="en-US">
            <a:latin typeface="Calibri" charset="0"/>
            <a:ea typeface="Calibri" charset="0"/>
            <a:cs typeface="Calibri" charset="0"/>
          </a:endParaRPr>
        </a:p>
      </dgm:t>
    </dgm:pt>
    <dgm:pt modelId="{62F402C5-EF42-EC40-9E1A-44333B1B4B14}" type="sibTrans" cxnId="{634AAE4A-1A3F-754F-8324-538D8E7DF377}">
      <dgm:prSet/>
      <dgm:spPr/>
      <dgm:t>
        <a:bodyPr/>
        <a:lstStyle/>
        <a:p>
          <a:endParaRPr lang="en-US">
            <a:latin typeface="Calibri" charset="0"/>
            <a:ea typeface="Calibri" charset="0"/>
            <a:cs typeface="Calibri" charset="0"/>
          </a:endParaRPr>
        </a:p>
      </dgm:t>
    </dgm:pt>
    <dgm:pt modelId="{D50CB83F-D1A7-B348-AF74-FD04809D2B42}">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9928659E-68A9-CB4C-BB47-82D02BF81034}" type="parTrans" cxnId="{64AD39B5-2847-3644-B70B-A3FF8A440331}">
      <dgm:prSet/>
      <dgm:spPr/>
      <dgm:t>
        <a:bodyPr/>
        <a:lstStyle/>
        <a:p>
          <a:endParaRPr lang="en-US">
            <a:latin typeface="Calibri" charset="0"/>
            <a:ea typeface="Calibri" charset="0"/>
            <a:cs typeface="Calibri" charset="0"/>
          </a:endParaRPr>
        </a:p>
      </dgm:t>
    </dgm:pt>
    <dgm:pt modelId="{75FBFDDD-7B1C-9341-A69E-892D732D44CF}" type="sibTrans" cxnId="{64AD39B5-2847-3644-B70B-A3FF8A440331}">
      <dgm:prSet/>
      <dgm:spPr/>
      <dgm:t>
        <a:bodyPr/>
        <a:lstStyle/>
        <a:p>
          <a:endParaRPr lang="en-US">
            <a:latin typeface="Calibri" charset="0"/>
            <a:ea typeface="Calibri" charset="0"/>
            <a:cs typeface="Calibri" charset="0"/>
          </a:endParaRPr>
        </a:p>
      </dgm:t>
    </dgm:pt>
    <dgm:pt modelId="{CC636D75-6AC4-4A4F-8174-C76C2CBE4283}" type="pres">
      <dgm:prSet presAssocID="{3351AA14-7B25-734E-90A8-0687B01EC504}" presName="Name0" presStyleCnt="0">
        <dgm:presLayoutVars>
          <dgm:dir/>
          <dgm:resizeHandles val="exact"/>
        </dgm:presLayoutVars>
      </dgm:prSet>
      <dgm:spPr/>
      <dgm:t>
        <a:bodyPr/>
        <a:lstStyle/>
        <a:p>
          <a:endParaRPr lang="en-US"/>
        </a:p>
      </dgm:t>
    </dgm:pt>
    <dgm:pt modelId="{F0D77F4F-D9A9-F248-9D2E-BC062C428675}" type="pres">
      <dgm:prSet presAssocID="{3351AA14-7B25-734E-90A8-0687B01EC504}" presName="cycle" presStyleCnt="0"/>
      <dgm:spPr/>
      <dgm:t>
        <a:bodyPr/>
        <a:lstStyle/>
        <a:p>
          <a:endParaRPr lang="en-US"/>
        </a:p>
      </dgm:t>
    </dgm:pt>
    <dgm:pt modelId="{7F2048C7-9827-E741-AA83-BF271DEAFCED}" type="pres">
      <dgm:prSet presAssocID="{649A4860-DFE2-0A4C-AAF4-5212D090F336}" presName="nodeFirstNode" presStyleLbl="node1" presStyleIdx="0" presStyleCnt="7">
        <dgm:presLayoutVars>
          <dgm:bulletEnabled val="1"/>
        </dgm:presLayoutVars>
      </dgm:prSet>
      <dgm:spPr/>
      <dgm:t>
        <a:bodyPr/>
        <a:lstStyle/>
        <a:p>
          <a:endParaRPr lang="en-US"/>
        </a:p>
      </dgm:t>
    </dgm:pt>
    <dgm:pt modelId="{0A775C45-F7CD-994D-8253-8C2C1650246A}" type="pres">
      <dgm:prSet presAssocID="{CFE49BD4-7BDF-CE46-BCE8-19B1C1FD93BC}" presName="sibTransFirstNode" presStyleLbl="bgShp" presStyleIdx="0" presStyleCnt="1"/>
      <dgm:spPr/>
      <dgm:t>
        <a:bodyPr/>
        <a:lstStyle/>
        <a:p>
          <a:endParaRPr lang="en-US"/>
        </a:p>
      </dgm:t>
    </dgm:pt>
    <dgm:pt modelId="{996D36F2-C97F-E344-BC3B-247D21EE7BBC}" type="pres">
      <dgm:prSet presAssocID="{F683FB53-05C5-874D-BA5C-C8DEF69BF8D1}" presName="nodeFollowingNodes" presStyleLbl="node1" presStyleIdx="1" presStyleCnt="7">
        <dgm:presLayoutVars>
          <dgm:bulletEnabled val="1"/>
        </dgm:presLayoutVars>
      </dgm:prSet>
      <dgm:spPr/>
      <dgm:t>
        <a:bodyPr/>
        <a:lstStyle/>
        <a:p>
          <a:endParaRPr lang="en-US"/>
        </a:p>
      </dgm:t>
    </dgm:pt>
    <dgm:pt modelId="{2F224190-55BC-C34C-BA4D-297609515AB2}" type="pres">
      <dgm:prSet presAssocID="{39E3B6EA-938A-BB46-92DE-9346F5CE08CB}" presName="nodeFollowingNodes" presStyleLbl="node1" presStyleIdx="2" presStyleCnt="7">
        <dgm:presLayoutVars>
          <dgm:bulletEnabled val="1"/>
        </dgm:presLayoutVars>
      </dgm:prSet>
      <dgm:spPr/>
      <dgm:t>
        <a:bodyPr/>
        <a:lstStyle/>
        <a:p>
          <a:endParaRPr lang="en-US"/>
        </a:p>
      </dgm:t>
    </dgm:pt>
    <dgm:pt modelId="{73ACE0D3-6301-9344-A0B0-A8D7F8A4CD54}" type="pres">
      <dgm:prSet presAssocID="{D15441CD-2498-DA4F-9A73-BA3F9C93D062}" presName="nodeFollowingNodes" presStyleLbl="node1" presStyleIdx="3" presStyleCnt="7">
        <dgm:presLayoutVars>
          <dgm:bulletEnabled val="1"/>
        </dgm:presLayoutVars>
      </dgm:prSet>
      <dgm:spPr/>
      <dgm:t>
        <a:bodyPr/>
        <a:lstStyle/>
        <a:p>
          <a:endParaRPr lang="en-US"/>
        </a:p>
      </dgm:t>
    </dgm:pt>
    <dgm:pt modelId="{719AB197-2218-A34F-AE49-C72CDFBAD059}" type="pres">
      <dgm:prSet presAssocID="{4541B2A8-1DBD-874D-AF09-BD5D6F052427}" presName="nodeFollowingNodes" presStyleLbl="node1" presStyleIdx="4" presStyleCnt="7">
        <dgm:presLayoutVars>
          <dgm:bulletEnabled val="1"/>
        </dgm:presLayoutVars>
      </dgm:prSet>
      <dgm:spPr/>
      <dgm:t>
        <a:bodyPr/>
        <a:lstStyle/>
        <a:p>
          <a:endParaRPr lang="en-US"/>
        </a:p>
      </dgm:t>
    </dgm:pt>
    <dgm:pt modelId="{3194505F-CB64-A84D-85A3-D6F696C5F0F1}" type="pres">
      <dgm:prSet presAssocID="{8A9C4869-F0D9-F64F-A409-64A9C0D71003}" presName="nodeFollowingNodes" presStyleLbl="node1" presStyleIdx="5" presStyleCnt="7">
        <dgm:presLayoutVars>
          <dgm:bulletEnabled val="1"/>
        </dgm:presLayoutVars>
      </dgm:prSet>
      <dgm:spPr/>
      <dgm:t>
        <a:bodyPr/>
        <a:lstStyle/>
        <a:p>
          <a:endParaRPr lang="en-US"/>
        </a:p>
      </dgm:t>
    </dgm:pt>
    <dgm:pt modelId="{A6CC9AC5-81C7-854E-8322-31C9A9FB6784}" type="pres">
      <dgm:prSet presAssocID="{D50CB83F-D1A7-B348-AF74-FD04809D2B42}" presName="nodeFollowingNodes" presStyleLbl="node1" presStyleIdx="6" presStyleCnt="7">
        <dgm:presLayoutVars>
          <dgm:bulletEnabled val="1"/>
        </dgm:presLayoutVars>
      </dgm:prSet>
      <dgm:spPr/>
      <dgm:t>
        <a:bodyPr/>
        <a:lstStyle/>
        <a:p>
          <a:endParaRPr lang="en-US"/>
        </a:p>
      </dgm:t>
    </dgm:pt>
  </dgm:ptLst>
  <dgm:cxnLst>
    <dgm:cxn modelId="{1044BDEA-3150-8D4F-AC55-D3E47A83E28A}" type="presOf" srcId="{4541B2A8-1DBD-874D-AF09-BD5D6F052427}" destId="{719AB197-2218-A34F-AE49-C72CDFBAD059}" srcOrd="0" destOrd="0" presId="urn:microsoft.com/office/officeart/2005/8/layout/cycle3"/>
    <dgm:cxn modelId="{64AD39B5-2847-3644-B70B-A3FF8A440331}" srcId="{3351AA14-7B25-734E-90A8-0687B01EC504}" destId="{D50CB83F-D1A7-B348-AF74-FD04809D2B42}" srcOrd="6" destOrd="0" parTransId="{9928659E-68A9-CB4C-BB47-82D02BF81034}" sibTransId="{75FBFDDD-7B1C-9341-A69E-892D732D44CF}"/>
    <dgm:cxn modelId="{4A41CCE2-CFC5-C749-80C5-193CF646DEFC}" type="presOf" srcId="{39E3B6EA-938A-BB46-92DE-9346F5CE08CB}" destId="{2F224190-55BC-C34C-BA4D-297609515AB2}" srcOrd="0" destOrd="0" presId="urn:microsoft.com/office/officeart/2005/8/layout/cycle3"/>
    <dgm:cxn modelId="{634AAE4A-1A3F-754F-8324-538D8E7DF377}" srcId="{3351AA14-7B25-734E-90A8-0687B01EC504}" destId="{8A9C4869-F0D9-F64F-A409-64A9C0D71003}" srcOrd="5" destOrd="0" parTransId="{79E40C71-7692-C546-A94A-FA9E88B72998}" sibTransId="{62F402C5-EF42-EC40-9E1A-44333B1B4B14}"/>
    <dgm:cxn modelId="{D3D536DD-E543-E747-81DA-C0648D38AA47}" type="presOf" srcId="{D50CB83F-D1A7-B348-AF74-FD04809D2B42}" destId="{A6CC9AC5-81C7-854E-8322-31C9A9FB6784}" srcOrd="0" destOrd="0" presId="urn:microsoft.com/office/officeart/2005/8/layout/cycle3"/>
    <dgm:cxn modelId="{FCBF78A7-8D4F-994F-A2E6-9C4AA19F2FDD}" type="presOf" srcId="{649A4860-DFE2-0A4C-AAF4-5212D090F336}" destId="{7F2048C7-9827-E741-AA83-BF271DEAFCED}" srcOrd="0" destOrd="0" presId="urn:microsoft.com/office/officeart/2005/8/layout/cycle3"/>
    <dgm:cxn modelId="{6AC51146-0703-6248-8FAF-B3EBB9612AC8}" type="presOf" srcId="{CFE49BD4-7BDF-CE46-BCE8-19B1C1FD93BC}" destId="{0A775C45-F7CD-994D-8253-8C2C1650246A}" srcOrd="0" destOrd="0" presId="urn:microsoft.com/office/officeart/2005/8/layout/cycle3"/>
    <dgm:cxn modelId="{FFA19071-1454-984B-938A-2BF6769368BE}" srcId="{3351AA14-7B25-734E-90A8-0687B01EC504}" destId="{F683FB53-05C5-874D-BA5C-C8DEF69BF8D1}" srcOrd="1" destOrd="0" parTransId="{E99C44F1-4D2B-4344-9F49-CA5F89EAA110}" sibTransId="{793B4259-42BC-B743-A4A8-C577492285B7}"/>
    <dgm:cxn modelId="{708562C3-64C2-6A4E-86A5-00575CF90BB4}" srcId="{3351AA14-7B25-734E-90A8-0687B01EC504}" destId="{649A4860-DFE2-0A4C-AAF4-5212D090F336}" srcOrd="0" destOrd="0" parTransId="{C28C55E1-7C59-A046-A725-646FCDA66EB9}" sibTransId="{CFE49BD4-7BDF-CE46-BCE8-19B1C1FD93BC}"/>
    <dgm:cxn modelId="{E4520D02-F60D-A846-BAE6-4BCC7E422E65}" srcId="{3351AA14-7B25-734E-90A8-0687B01EC504}" destId="{39E3B6EA-938A-BB46-92DE-9346F5CE08CB}" srcOrd="2" destOrd="0" parTransId="{DFEE087C-98DA-C24D-93BF-C6B80B727E39}" sibTransId="{03AC1FC8-BFED-A741-A8EE-0CB63DDC0485}"/>
    <dgm:cxn modelId="{70671120-5B27-5041-978D-28C40F354FB6}" type="presOf" srcId="{8A9C4869-F0D9-F64F-A409-64A9C0D71003}" destId="{3194505F-CB64-A84D-85A3-D6F696C5F0F1}" srcOrd="0" destOrd="0" presId="urn:microsoft.com/office/officeart/2005/8/layout/cycle3"/>
    <dgm:cxn modelId="{7FDFC853-E7A7-1E45-AE5A-30495C41B69D}" srcId="{3351AA14-7B25-734E-90A8-0687B01EC504}" destId="{D15441CD-2498-DA4F-9A73-BA3F9C93D062}" srcOrd="3" destOrd="0" parTransId="{A0E59CCC-2642-9B46-828B-F36195FEB90E}" sibTransId="{4B66DFB0-5A4F-E741-AE8C-9A45FAB38CB9}"/>
    <dgm:cxn modelId="{8B52BFFE-CDE3-9E45-BF46-5BA63D7D1581}" srcId="{3351AA14-7B25-734E-90A8-0687B01EC504}" destId="{4541B2A8-1DBD-874D-AF09-BD5D6F052427}" srcOrd="4" destOrd="0" parTransId="{D1D897F5-38A1-3B46-9BD0-4B032907EA4C}" sibTransId="{B9179B55-903A-F944-9207-40A017B211F2}"/>
    <dgm:cxn modelId="{510785BD-49FA-2147-A0A1-746C75CF73FA}" type="presOf" srcId="{F683FB53-05C5-874D-BA5C-C8DEF69BF8D1}" destId="{996D36F2-C97F-E344-BC3B-247D21EE7BBC}" srcOrd="0" destOrd="0" presId="urn:microsoft.com/office/officeart/2005/8/layout/cycle3"/>
    <dgm:cxn modelId="{33011230-FFE1-DA4F-A96C-6386FAD7C62F}" type="presOf" srcId="{3351AA14-7B25-734E-90A8-0687B01EC504}" destId="{CC636D75-6AC4-4A4F-8174-C76C2CBE4283}" srcOrd="0" destOrd="0" presId="urn:microsoft.com/office/officeart/2005/8/layout/cycle3"/>
    <dgm:cxn modelId="{4D47DBD2-9B84-4445-B9CE-0A2E7DB7A6F9}" type="presOf" srcId="{D15441CD-2498-DA4F-9A73-BA3F9C93D062}" destId="{73ACE0D3-6301-9344-A0B0-A8D7F8A4CD54}" srcOrd="0" destOrd="0" presId="urn:microsoft.com/office/officeart/2005/8/layout/cycle3"/>
    <dgm:cxn modelId="{205B63F7-5571-A448-8EA3-EAEB43E37EF1}" type="presParOf" srcId="{CC636D75-6AC4-4A4F-8174-C76C2CBE4283}" destId="{F0D77F4F-D9A9-F248-9D2E-BC062C428675}" srcOrd="0" destOrd="0" presId="urn:microsoft.com/office/officeart/2005/8/layout/cycle3"/>
    <dgm:cxn modelId="{1129182A-1231-904B-86BD-1559C9B455CC}" type="presParOf" srcId="{F0D77F4F-D9A9-F248-9D2E-BC062C428675}" destId="{7F2048C7-9827-E741-AA83-BF271DEAFCED}" srcOrd="0" destOrd="0" presId="urn:microsoft.com/office/officeart/2005/8/layout/cycle3"/>
    <dgm:cxn modelId="{4282F171-9847-8445-9106-B650EE9CF3F6}" type="presParOf" srcId="{F0D77F4F-D9A9-F248-9D2E-BC062C428675}" destId="{0A775C45-F7CD-994D-8253-8C2C1650246A}" srcOrd="1" destOrd="0" presId="urn:microsoft.com/office/officeart/2005/8/layout/cycle3"/>
    <dgm:cxn modelId="{844DAC42-1282-E94B-B9D4-BEC3FC87E1F0}" type="presParOf" srcId="{F0D77F4F-D9A9-F248-9D2E-BC062C428675}" destId="{996D36F2-C97F-E344-BC3B-247D21EE7BBC}" srcOrd="2" destOrd="0" presId="urn:microsoft.com/office/officeart/2005/8/layout/cycle3"/>
    <dgm:cxn modelId="{60B903FA-1BB5-8D46-B983-35EEB59A9B07}" type="presParOf" srcId="{F0D77F4F-D9A9-F248-9D2E-BC062C428675}" destId="{2F224190-55BC-C34C-BA4D-297609515AB2}" srcOrd="3" destOrd="0" presId="urn:microsoft.com/office/officeart/2005/8/layout/cycle3"/>
    <dgm:cxn modelId="{38A2CBE6-0837-C44F-886B-4DD9AED6F905}" type="presParOf" srcId="{F0D77F4F-D9A9-F248-9D2E-BC062C428675}" destId="{73ACE0D3-6301-9344-A0B0-A8D7F8A4CD54}" srcOrd="4" destOrd="0" presId="urn:microsoft.com/office/officeart/2005/8/layout/cycle3"/>
    <dgm:cxn modelId="{AFC0D3A6-9A75-CF42-967C-C16D6CDB010D}" type="presParOf" srcId="{F0D77F4F-D9A9-F248-9D2E-BC062C428675}" destId="{719AB197-2218-A34F-AE49-C72CDFBAD059}" srcOrd="5" destOrd="0" presId="urn:microsoft.com/office/officeart/2005/8/layout/cycle3"/>
    <dgm:cxn modelId="{EBC7373A-C450-8145-8717-25B7E7784950}" type="presParOf" srcId="{F0D77F4F-D9A9-F248-9D2E-BC062C428675}" destId="{3194505F-CB64-A84D-85A3-D6F696C5F0F1}" srcOrd="6" destOrd="0" presId="urn:microsoft.com/office/officeart/2005/8/layout/cycle3"/>
    <dgm:cxn modelId="{35B7601E-F99C-6C40-8C44-C645B62B4713}" type="presParOf" srcId="{F0D77F4F-D9A9-F248-9D2E-BC062C428675}" destId="{A6CC9AC5-81C7-854E-8322-31C9A9FB6784}" srcOrd="7"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351AA14-7B25-734E-90A8-0687B01EC504}" type="doc">
      <dgm:prSet loTypeId="urn:microsoft.com/office/officeart/2009/layout/CirclePictureHierarchy" loCatId="" qsTypeId="urn:microsoft.com/office/officeart/2005/8/quickstyle/simple1" qsCatId="simple" csTypeId="urn:microsoft.com/office/officeart/2005/8/colors/accent4_1" csCatId="accent4" phldr="1"/>
      <dgm:spPr/>
      <dgm:t>
        <a:bodyPr/>
        <a:lstStyle/>
        <a:p>
          <a:endParaRPr lang="en-US"/>
        </a:p>
      </dgm:t>
    </dgm:pt>
    <dgm:pt modelId="{649A4860-DFE2-0A4C-AAF4-5212D090F336}">
      <dgm:prSet phldrT="[Text]" custT="1"/>
      <dgm:spPr/>
      <dgm:t>
        <a:bodyPr/>
        <a:lstStyle/>
        <a:p>
          <a:r>
            <a:rPr lang="en-US" sz="1600" dirty="0" smtClean="0">
              <a:latin typeface="Calibri" charset="0"/>
              <a:ea typeface="Calibri" charset="0"/>
              <a:cs typeface="Calibri" charset="0"/>
            </a:rPr>
            <a:t>Name here (Calibri</a:t>
          </a:r>
          <a:r>
            <a:rPr lang="en-US" sz="1600" baseline="0" dirty="0" smtClean="0">
              <a:latin typeface="Calibri" charset="0"/>
              <a:ea typeface="Calibri" charset="0"/>
              <a:cs typeface="Calibri" charset="0"/>
            </a:rPr>
            <a:t> regular 16pt)</a:t>
          </a:r>
          <a:endParaRPr lang="en-US" sz="1600" dirty="0">
            <a:latin typeface="Calibri" charset="0"/>
            <a:ea typeface="Calibri" charset="0"/>
            <a:cs typeface="Calibri" charset="0"/>
          </a:endParaRPr>
        </a:p>
      </dgm:t>
    </dgm:pt>
    <dgm:pt modelId="{C28C55E1-7C59-A046-A725-646FCDA66EB9}" type="parTrans" cxnId="{708562C3-64C2-6A4E-86A5-00575CF90BB4}">
      <dgm:prSet/>
      <dgm:spPr/>
      <dgm:t>
        <a:bodyPr/>
        <a:lstStyle/>
        <a:p>
          <a:endParaRPr lang="en-US" sz="1600">
            <a:latin typeface="Calibri" charset="0"/>
            <a:ea typeface="Calibri" charset="0"/>
            <a:cs typeface="Calibri" charset="0"/>
          </a:endParaRPr>
        </a:p>
      </dgm:t>
    </dgm:pt>
    <dgm:pt modelId="{CFE49BD4-7BDF-CE46-BCE8-19B1C1FD93BC}" type="sibTrans" cxnId="{708562C3-64C2-6A4E-86A5-00575CF90BB4}">
      <dgm:prSet/>
      <dgm:spPr/>
      <dgm:t>
        <a:bodyPr/>
        <a:lstStyle/>
        <a:p>
          <a:endParaRPr lang="en-US" sz="1600">
            <a:latin typeface="Calibri" charset="0"/>
            <a:ea typeface="Calibri" charset="0"/>
            <a:cs typeface="Calibri" charset="0"/>
          </a:endParaRPr>
        </a:p>
      </dgm:t>
    </dgm:pt>
    <dgm:pt modelId="{F683FB53-05C5-874D-BA5C-C8DEF69BF8D1}">
      <dgm:prSet custT="1"/>
      <dgm:spPr/>
      <dgm:t>
        <a:bodyPr/>
        <a:lstStyle/>
        <a:p>
          <a:r>
            <a:rPr lang="en-US" sz="1600" dirty="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E99C44F1-4D2B-4344-9F49-CA5F89EAA110}" type="parTrans" cxnId="{FFA19071-1454-984B-938A-2BF6769368BE}">
      <dgm:prSet/>
      <dgm:spPr/>
      <dgm:t>
        <a:bodyPr/>
        <a:lstStyle/>
        <a:p>
          <a:endParaRPr lang="en-US" sz="1600">
            <a:latin typeface="Calibri" charset="0"/>
            <a:ea typeface="Calibri" charset="0"/>
            <a:cs typeface="Calibri" charset="0"/>
          </a:endParaRPr>
        </a:p>
      </dgm:t>
    </dgm:pt>
    <dgm:pt modelId="{793B4259-42BC-B743-A4A8-C577492285B7}" type="sibTrans" cxnId="{FFA19071-1454-984B-938A-2BF6769368BE}">
      <dgm:prSet/>
      <dgm:spPr/>
      <dgm:t>
        <a:bodyPr/>
        <a:lstStyle/>
        <a:p>
          <a:endParaRPr lang="en-US" sz="1600">
            <a:latin typeface="Calibri" charset="0"/>
            <a:ea typeface="Calibri" charset="0"/>
            <a:cs typeface="Calibri" charset="0"/>
          </a:endParaRPr>
        </a:p>
      </dgm:t>
    </dgm:pt>
    <dgm:pt modelId="{39E3B6EA-938A-BB46-92DE-9346F5CE08CB}">
      <dgm:prSet custT="1"/>
      <dgm:spPr/>
      <dgm:t>
        <a:bodyPr/>
        <a:lstStyle/>
        <a:p>
          <a:r>
            <a:rPr lang="en-US" sz="160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DFEE087C-98DA-C24D-93BF-C6B80B727E39}" type="parTrans" cxnId="{E4520D02-F60D-A846-BAE6-4BCC7E422E65}">
      <dgm:prSet/>
      <dgm:spPr/>
      <dgm:t>
        <a:bodyPr/>
        <a:lstStyle/>
        <a:p>
          <a:endParaRPr lang="en-US">
            <a:latin typeface="Calibri" charset="0"/>
            <a:ea typeface="Calibri" charset="0"/>
            <a:cs typeface="Calibri" charset="0"/>
          </a:endParaRPr>
        </a:p>
      </dgm:t>
    </dgm:pt>
    <dgm:pt modelId="{03AC1FC8-BFED-A741-A8EE-0CB63DDC0485}" type="sibTrans" cxnId="{E4520D02-F60D-A846-BAE6-4BCC7E422E65}">
      <dgm:prSet/>
      <dgm:spPr/>
      <dgm:t>
        <a:bodyPr/>
        <a:lstStyle/>
        <a:p>
          <a:endParaRPr lang="en-US">
            <a:latin typeface="Calibri" charset="0"/>
            <a:ea typeface="Calibri" charset="0"/>
            <a:cs typeface="Calibri" charset="0"/>
          </a:endParaRPr>
        </a:p>
      </dgm:t>
    </dgm:pt>
    <dgm:pt modelId="{D15441CD-2498-DA4F-9A73-BA3F9C93D062}">
      <dgm:prSet custT="1"/>
      <dgm:spPr/>
      <dgm:t>
        <a:bodyPr/>
        <a:lstStyle/>
        <a:p>
          <a:r>
            <a:rPr lang="en-US" sz="160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A0E59CCC-2642-9B46-828B-F36195FEB90E}" type="parTrans" cxnId="{7FDFC853-E7A7-1E45-AE5A-30495C41B69D}">
      <dgm:prSet/>
      <dgm:spPr/>
      <dgm:t>
        <a:bodyPr/>
        <a:lstStyle/>
        <a:p>
          <a:endParaRPr lang="en-US">
            <a:latin typeface="Calibri" charset="0"/>
            <a:ea typeface="Calibri" charset="0"/>
            <a:cs typeface="Calibri" charset="0"/>
          </a:endParaRPr>
        </a:p>
      </dgm:t>
    </dgm:pt>
    <dgm:pt modelId="{4B66DFB0-5A4F-E741-AE8C-9A45FAB38CB9}" type="sibTrans" cxnId="{7FDFC853-E7A7-1E45-AE5A-30495C41B69D}">
      <dgm:prSet/>
      <dgm:spPr/>
      <dgm:t>
        <a:bodyPr/>
        <a:lstStyle/>
        <a:p>
          <a:endParaRPr lang="en-US">
            <a:latin typeface="Calibri" charset="0"/>
            <a:ea typeface="Calibri" charset="0"/>
            <a:cs typeface="Calibri" charset="0"/>
          </a:endParaRPr>
        </a:p>
      </dgm:t>
    </dgm:pt>
    <dgm:pt modelId="{4541B2A8-1DBD-874D-AF09-BD5D6F052427}">
      <dgm:prSet custT="1"/>
      <dgm:spPr/>
      <dgm:t>
        <a:bodyPr/>
        <a:lstStyle/>
        <a:p>
          <a:r>
            <a:rPr lang="en-US" sz="160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D1D897F5-38A1-3B46-9BD0-4B032907EA4C}" type="parTrans" cxnId="{8B52BFFE-CDE3-9E45-BF46-5BA63D7D1581}">
      <dgm:prSet/>
      <dgm:spPr/>
      <dgm:t>
        <a:bodyPr/>
        <a:lstStyle/>
        <a:p>
          <a:endParaRPr lang="en-US">
            <a:latin typeface="Calibri" charset="0"/>
            <a:ea typeface="Calibri" charset="0"/>
            <a:cs typeface="Calibri" charset="0"/>
          </a:endParaRPr>
        </a:p>
      </dgm:t>
    </dgm:pt>
    <dgm:pt modelId="{B9179B55-903A-F944-9207-40A017B211F2}" type="sibTrans" cxnId="{8B52BFFE-CDE3-9E45-BF46-5BA63D7D1581}">
      <dgm:prSet/>
      <dgm:spPr/>
      <dgm:t>
        <a:bodyPr/>
        <a:lstStyle/>
        <a:p>
          <a:endParaRPr lang="en-US">
            <a:latin typeface="Calibri" charset="0"/>
            <a:ea typeface="Calibri" charset="0"/>
            <a:cs typeface="Calibri" charset="0"/>
          </a:endParaRPr>
        </a:p>
      </dgm:t>
    </dgm:pt>
    <dgm:pt modelId="{8A9C4869-F0D9-F64F-A409-64A9C0D71003}">
      <dgm:prSet custT="1"/>
      <dgm:spPr/>
      <dgm:t>
        <a:bodyPr/>
        <a:lstStyle/>
        <a:p>
          <a:r>
            <a:rPr lang="en-US" sz="1600" dirty="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79E40C71-7692-C546-A94A-FA9E88B72998}" type="parTrans" cxnId="{634AAE4A-1A3F-754F-8324-538D8E7DF377}">
      <dgm:prSet/>
      <dgm:spPr/>
      <dgm:t>
        <a:bodyPr/>
        <a:lstStyle/>
        <a:p>
          <a:endParaRPr lang="en-US">
            <a:latin typeface="Calibri" charset="0"/>
            <a:ea typeface="Calibri" charset="0"/>
            <a:cs typeface="Calibri" charset="0"/>
          </a:endParaRPr>
        </a:p>
      </dgm:t>
    </dgm:pt>
    <dgm:pt modelId="{62F402C5-EF42-EC40-9E1A-44333B1B4B14}" type="sibTrans" cxnId="{634AAE4A-1A3F-754F-8324-538D8E7DF377}">
      <dgm:prSet/>
      <dgm:spPr/>
      <dgm:t>
        <a:bodyPr/>
        <a:lstStyle/>
        <a:p>
          <a:endParaRPr lang="en-US">
            <a:latin typeface="Calibri" charset="0"/>
            <a:ea typeface="Calibri" charset="0"/>
            <a:cs typeface="Calibri" charset="0"/>
          </a:endParaRPr>
        </a:p>
      </dgm:t>
    </dgm:pt>
    <dgm:pt modelId="{D50CB83F-D1A7-B348-AF74-FD04809D2B42}">
      <dgm:prSet custT="1"/>
      <dgm:spPr/>
      <dgm:t>
        <a:bodyPr/>
        <a:lstStyle/>
        <a:p>
          <a:r>
            <a:rPr lang="en-US" sz="1600" dirty="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9928659E-68A9-CB4C-BB47-82D02BF81034}" type="parTrans" cxnId="{64AD39B5-2847-3644-B70B-A3FF8A440331}">
      <dgm:prSet/>
      <dgm:spPr/>
      <dgm:t>
        <a:bodyPr/>
        <a:lstStyle/>
        <a:p>
          <a:endParaRPr lang="en-US">
            <a:latin typeface="Calibri" charset="0"/>
            <a:ea typeface="Calibri" charset="0"/>
            <a:cs typeface="Calibri" charset="0"/>
          </a:endParaRPr>
        </a:p>
      </dgm:t>
    </dgm:pt>
    <dgm:pt modelId="{75FBFDDD-7B1C-9341-A69E-892D732D44CF}" type="sibTrans" cxnId="{64AD39B5-2847-3644-B70B-A3FF8A440331}">
      <dgm:prSet/>
      <dgm:spPr/>
      <dgm:t>
        <a:bodyPr/>
        <a:lstStyle/>
        <a:p>
          <a:endParaRPr lang="en-US">
            <a:latin typeface="Calibri" charset="0"/>
            <a:ea typeface="Calibri" charset="0"/>
            <a:cs typeface="Calibri" charset="0"/>
          </a:endParaRPr>
        </a:p>
      </dgm:t>
    </dgm:pt>
    <dgm:pt modelId="{426A1D83-383E-7046-8575-A435CB195D7B}" type="pres">
      <dgm:prSet presAssocID="{3351AA14-7B25-734E-90A8-0687B01EC504}" presName="hierChild1" presStyleCnt="0">
        <dgm:presLayoutVars>
          <dgm:chPref val="1"/>
          <dgm:dir/>
          <dgm:animOne val="branch"/>
          <dgm:animLvl val="lvl"/>
          <dgm:resizeHandles/>
        </dgm:presLayoutVars>
      </dgm:prSet>
      <dgm:spPr/>
      <dgm:t>
        <a:bodyPr/>
        <a:lstStyle/>
        <a:p>
          <a:endParaRPr lang="en-US"/>
        </a:p>
      </dgm:t>
    </dgm:pt>
    <dgm:pt modelId="{FEF570AE-29A1-E449-AC86-24A9AF4A1841}" type="pres">
      <dgm:prSet presAssocID="{649A4860-DFE2-0A4C-AAF4-5212D090F336}" presName="hierRoot1" presStyleCnt="0"/>
      <dgm:spPr/>
      <dgm:t>
        <a:bodyPr/>
        <a:lstStyle/>
        <a:p>
          <a:endParaRPr lang="en-US"/>
        </a:p>
      </dgm:t>
    </dgm:pt>
    <dgm:pt modelId="{81EC93EA-FD7D-7447-B225-C9FAF17A77C0}" type="pres">
      <dgm:prSet presAssocID="{649A4860-DFE2-0A4C-AAF4-5212D090F336}" presName="composite" presStyleCnt="0"/>
      <dgm:spPr/>
      <dgm:t>
        <a:bodyPr/>
        <a:lstStyle/>
        <a:p>
          <a:endParaRPr lang="en-US"/>
        </a:p>
      </dgm:t>
    </dgm:pt>
    <dgm:pt modelId="{3B7318A0-CBA5-7A4F-B8C0-1C42096A85DA}" type="pres">
      <dgm:prSet presAssocID="{649A4860-DFE2-0A4C-AAF4-5212D090F336}" presName="image" presStyleLbl="node0" presStyleIdx="0" presStyleCnt="1"/>
      <dgm:spPr/>
      <dgm:t>
        <a:bodyPr/>
        <a:lstStyle/>
        <a:p>
          <a:endParaRPr lang="en-US"/>
        </a:p>
      </dgm:t>
    </dgm:pt>
    <dgm:pt modelId="{6C733AF8-DF8B-E34C-B492-2D70823E6DBC}" type="pres">
      <dgm:prSet presAssocID="{649A4860-DFE2-0A4C-AAF4-5212D090F336}" presName="text" presStyleLbl="revTx" presStyleIdx="0" presStyleCnt="7">
        <dgm:presLayoutVars>
          <dgm:chPref val="3"/>
        </dgm:presLayoutVars>
      </dgm:prSet>
      <dgm:spPr/>
      <dgm:t>
        <a:bodyPr/>
        <a:lstStyle/>
        <a:p>
          <a:endParaRPr lang="en-US"/>
        </a:p>
      </dgm:t>
    </dgm:pt>
    <dgm:pt modelId="{2301F833-8251-C041-B798-C5A3FF3DA270}" type="pres">
      <dgm:prSet presAssocID="{649A4860-DFE2-0A4C-AAF4-5212D090F336}" presName="hierChild2" presStyleCnt="0"/>
      <dgm:spPr/>
      <dgm:t>
        <a:bodyPr/>
        <a:lstStyle/>
        <a:p>
          <a:endParaRPr lang="en-US"/>
        </a:p>
      </dgm:t>
    </dgm:pt>
    <dgm:pt modelId="{CF20A420-F7EE-0743-A6DB-6CB38E35D854}" type="pres">
      <dgm:prSet presAssocID="{E99C44F1-4D2B-4344-9F49-CA5F89EAA110}" presName="Name10" presStyleLbl="parChTrans1D2" presStyleIdx="0" presStyleCnt="3"/>
      <dgm:spPr/>
      <dgm:t>
        <a:bodyPr/>
        <a:lstStyle/>
        <a:p>
          <a:endParaRPr lang="en-US"/>
        </a:p>
      </dgm:t>
    </dgm:pt>
    <dgm:pt modelId="{FCBE021D-A203-0D47-AF57-A6F5EAA0F253}" type="pres">
      <dgm:prSet presAssocID="{F683FB53-05C5-874D-BA5C-C8DEF69BF8D1}" presName="hierRoot2" presStyleCnt="0"/>
      <dgm:spPr/>
      <dgm:t>
        <a:bodyPr/>
        <a:lstStyle/>
        <a:p>
          <a:endParaRPr lang="en-US"/>
        </a:p>
      </dgm:t>
    </dgm:pt>
    <dgm:pt modelId="{6047D3E2-A863-2D41-88A7-14C1A5B4CA40}" type="pres">
      <dgm:prSet presAssocID="{F683FB53-05C5-874D-BA5C-C8DEF69BF8D1}" presName="composite2" presStyleCnt="0"/>
      <dgm:spPr/>
      <dgm:t>
        <a:bodyPr/>
        <a:lstStyle/>
        <a:p>
          <a:endParaRPr lang="en-US"/>
        </a:p>
      </dgm:t>
    </dgm:pt>
    <dgm:pt modelId="{9C09C25B-10D4-9C4F-8E8D-FE590133AF1D}" type="pres">
      <dgm:prSet presAssocID="{F683FB53-05C5-874D-BA5C-C8DEF69BF8D1}" presName="image2" presStyleLbl="node2" presStyleIdx="0" presStyleCnt="3"/>
      <dgm:spPr/>
      <dgm:t>
        <a:bodyPr/>
        <a:lstStyle/>
        <a:p>
          <a:endParaRPr lang="en-US"/>
        </a:p>
      </dgm:t>
    </dgm:pt>
    <dgm:pt modelId="{397E3EFB-D3AE-7C45-A9E6-222E330BF77D}" type="pres">
      <dgm:prSet presAssocID="{F683FB53-05C5-874D-BA5C-C8DEF69BF8D1}" presName="text2" presStyleLbl="revTx" presStyleIdx="1" presStyleCnt="7">
        <dgm:presLayoutVars>
          <dgm:chPref val="3"/>
        </dgm:presLayoutVars>
      </dgm:prSet>
      <dgm:spPr/>
      <dgm:t>
        <a:bodyPr/>
        <a:lstStyle/>
        <a:p>
          <a:endParaRPr lang="en-US"/>
        </a:p>
      </dgm:t>
    </dgm:pt>
    <dgm:pt modelId="{61A947E6-5335-F942-B09B-5791D7D5059C}" type="pres">
      <dgm:prSet presAssocID="{F683FB53-05C5-874D-BA5C-C8DEF69BF8D1}" presName="hierChild3" presStyleCnt="0"/>
      <dgm:spPr/>
      <dgm:t>
        <a:bodyPr/>
        <a:lstStyle/>
        <a:p>
          <a:endParaRPr lang="en-US"/>
        </a:p>
      </dgm:t>
    </dgm:pt>
    <dgm:pt modelId="{E5E3A48B-66FE-7C4C-8311-301431B95F9D}" type="pres">
      <dgm:prSet presAssocID="{DFEE087C-98DA-C24D-93BF-C6B80B727E39}" presName="Name10" presStyleLbl="parChTrans1D2" presStyleIdx="1" presStyleCnt="3"/>
      <dgm:spPr/>
      <dgm:t>
        <a:bodyPr/>
        <a:lstStyle/>
        <a:p>
          <a:endParaRPr lang="en-US"/>
        </a:p>
      </dgm:t>
    </dgm:pt>
    <dgm:pt modelId="{37D6921B-536C-6F40-AF54-73A057B532E5}" type="pres">
      <dgm:prSet presAssocID="{39E3B6EA-938A-BB46-92DE-9346F5CE08CB}" presName="hierRoot2" presStyleCnt="0"/>
      <dgm:spPr/>
      <dgm:t>
        <a:bodyPr/>
        <a:lstStyle/>
        <a:p>
          <a:endParaRPr lang="en-US"/>
        </a:p>
      </dgm:t>
    </dgm:pt>
    <dgm:pt modelId="{8597E258-3636-7E49-987B-1C5C989A0D32}" type="pres">
      <dgm:prSet presAssocID="{39E3B6EA-938A-BB46-92DE-9346F5CE08CB}" presName="composite2" presStyleCnt="0"/>
      <dgm:spPr/>
      <dgm:t>
        <a:bodyPr/>
        <a:lstStyle/>
        <a:p>
          <a:endParaRPr lang="en-US"/>
        </a:p>
      </dgm:t>
    </dgm:pt>
    <dgm:pt modelId="{C333DA4E-D991-434C-A8BD-DD8DA56EE0A1}" type="pres">
      <dgm:prSet presAssocID="{39E3B6EA-938A-BB46-92DE-9346F5CE08CB}" presName="image2" presStyleLbl="node2" presStyleIdx="1" presStyleCnt="3"/>
      <dgm:spPr/>
      <dgm:t>
        <a:bodyPr/>
        <a:lstStyle/>
        <a:p>
          <a:endParaRPr lang="en-US"/>
        </a:p>
      </dgm:t>
    </dgm:pt>
    <dgm:pt modelId="{D411D683-19C8-E840-972F-5CF2425BF394}" type="pres">
      <dgm:prSet presAssocID="{39E3B6EA-938A-BB46-92DE-9346F5CE08CB}" presName="text2" presStyleLbl="revTx" presStyleIdx="2" presStyleCnt="7">
        <dgm:presLayoutVars>
          <dgm:chPref val="3"/>
        </dgm:presLayoutVars>
      </dgm:prSet>
      <dgm:spPr/>
      <dgm:t>
        <a:bodyPr/>
        <a:lstStyle/>
        <a:p>
          <a:endParaRPr lang="en-US"/>
        </a:p>
      </dgm:t>
    </dgm:pt>
    <dgm:pt modelId="{281C56FE-E34F-7445-AC03-6D9D9D3F2839}" type="pres">
      <dgm:prSet presAssocID="{39E3B6EA-938A-BB46-92DE-9346F5CE08CB}" presName="hierChild3" presStyleCnt="0"/>
      <dgm:spPr/>
      <dgm:t>
        <a:bodyPr/>
        <a:lstStyle/>
        <a:p>
          <a:endParaRPr lang="en-US"/>
        </a:p>
      </dgm:t>
    </dgm:pt>
    <dgm:pt modelId="{C9823118-6440-4B47-9A20-0CDBE2DCFD83}" type="pres">
      <dgm:prSet presAssocID="{A0E59CCC-2642-9B46-828B-F36195FEB90E}" presName="Name17" presStyleLbl="parChTrans1D3" presStyleIdx="0" presStyleCnt="3"/>
      <dgm:spPr/>
      <dgm:t>
        <a:bodyPr/>
        <a:lstStyle/>
        <a:p>
          <a:endParaRPr lang="en-US"/>
        </a:p>
      </dgm:t>
    </dgm:pt>
    <dgm:pt modelId="{75B59148-0133-7D4E-B07A-01F8381A2B85}" type="pres">
      <dgm:prSet presAssocID="{D15441CD-2498-DA4F-9A73-BA3F9C93D062}" presName="hierRoot3" presStyleCnt="0"/>
      <dgm:spPr/>
      <dgm:t>
        <a:bodyPr/>
        <a:lstStyle/>
        <a:p>
          <a:endParaRPr lang="en-US"/>
        </a:p>
      </dgm:t>
    </dgm:pt>
    <dgm:pt modelId="{696BAE5D-5706-FE43-9F8A-BACEC57F1DE9}" type="pres">
      <dgm:prSet presAssocID="{D15441CD-2498-DA4F-9A73-BA3F9C93D062}" presName="composite3" presStyleCnt="0"/>
      <dgm:spPr/>
      <dgm:t>
        <a:bodyPr/>
        <a:lstStyle/>
        <a:p>
          <a:endParaRPr lang="en-US"/>
        </a:p>
      </dgm:t>
    </dgm:pt>
    <dgm:pt modelId="{0033C77E-3539-9F47-B847-79D78955F26A}" type="pres">
      <dgm:prSet presAssocID="{D15441CD-2498-DA4F-9A73-BA3F9C93D062}" presName="image3" presStyleLbl="node3" presStyleIdx="0" presStyleCnt="3"/>
      <dgm:spPr/>
      <dgm:t>
        <a:bodyPr/>
        <a:lstStyle/>
        <a:p>
          <a:endParaRPr lang="en-US"/>
        </a:p>
      </dgm:t>
    </dgm:pt>
    <dgm:pt modelId="{BBC7E988-95BD-004B-942C-1D14291BEF06}" type="pres">
      <dgm:prSet presAssocID="{D15441CD-2498-DA4F-9A73-BA3F9C93D062}" presName="text3" presStyleLbl="revTx" presStyleIdx="3" presStyleCnt="7">
        <dgm:presLayoutVars>
          <dgm:chPref val="3"/>
        </dgm:presLayoutVars>
      </dgm:prSet>
      <dgm:spPr/>
      <dgm:t>
        <a:bodyPr/>
        <a:lstStyle/>
        <a:p>
          <a:endParaRPr lang="en-US"/>
        </a:p>
      </dgm:t>
    </dgm:pt>
    <dgm:pt modelId="{FBAC86CC-E998-B644-83AD-779B0FCCB4FA}" type="pres">
      <dgm:prSet presAssocID="{D15441CD-2498-DA4F-9A73-BA3F9C93D062}" presName="hierChild4" presStyleCnt="0"/>
      <dgm:spPr/>
      <dgm:t>
        <a:bodyPr/>
        <a:lstStyle/>
        <a:p>
          <a:endParaRPr lang="en-US"/>
        </a:p>
      </dgm:t>
    </dgm:pt>
    <dgm:pt modelId="{CDB530A7-7C10-DE41-B1D8-66CFC0574C18}" type="pres">
      <dgm:prSet presAssocID="{D1D897F5-38A1-3B46-9BD0-4B032907EA4C}" presName="Name17" presStyleLbl="parChTrans1D3" presStyleIdx="1" presStyleCnt="3"/>
      <dgm:spPr/>
      <dgm:t>
        <a:bodyPr/>
        <a:lstStyle/>
        <a:p>
          <a:endParaRPr lang="en-US"/>
        </a:p>
      </dgm:t>
    </dgm:pt>
    <dgm:pt modelId="{6FBD9387-BFB1-744D-A224-C070FE6ED3EE}" type="pres">
      <dgm:prSet presAssocID="{4541B2A8-1DBD-874D-AF09-BD5D6F052427}" presName="hierRoot3" presStyleCnt="0"/>
      <dgm:spPr/>
      <dgm:t>
        <a:bodyPr/>
        <a:lstStyle/>
        <a:p>
          <a:endParaRPr lang="en-US"/>
        </a:p>
      </dgm:t>
    </dgm:pt>
    <dgm:pt modelId="{D9D1F22A-C0E2-3242-A7DE-9751B692F48E}" type="pres">
      <dgm:prSet presAssocID="{4541B2A8-1DBD-874D-AF09-BD5D6F052427}" presName="composite3" presStyleCnt="0"/>
      <dgm:spPr/>
      <dgm:t>
        <a:bodyPr/>
        <a:lstStyle/>
        <a:p>
          <a:endParaRPr lang="en-US"/>
        </a:p>
      </dgm:t>
    </dgm:pt>
    <dgm:pt modelId="{F04D9469-BC48-F745-A9B8-9D06E01ABDA4}" type="pres">
      <dgm:prSet presAssocID="{4541B2A8-1DBD-874D-AF09-BD5D6F052427}" presName="image3" presStyleLbl="node3" presStyleIdx="1" presStyleCnt="3"/>
      <dgm:spPr/>
      <dgm:t>
        <a:bodyPr/>
        <a:lstStyle/>
        <a:p>
          <a:endParaRPr lang="en-US"/>
        </a:p>
      </dgm:t>
    </dgm:pt>
    <dgm:pt modelId="{F0F1629C-86E6-4A41-9EC1-BD0B84670118}" type="pres">
      <dgm:prSet presAssocID="{4541B2A8-1DBD-874D-AF09-BD5D6F052427}" presName="text3" presStyleLbl="revTx" presStyleIdx="4" presStyleCnt="7">
        <dgm:presLayoutVars>
          <dgm:chPref val="3"/>
        </dgm:presLayoutVars>
      </dgm:prSet>
      <dgm:spPr/>
      <dgm:t>
        <a:bodyPr/>
        <a:lstStyle/>
        <a:p>
          <a:endParaRPr lang="en-US"/>
        </a:p>
      </dgm:t>
    </dgm:pt>
    <dgm:pt modelId="{02CEEB5F-BC23-C044-B46F-FA4E1585D617}" type="pres">
      <dgm:prSet presAssocID="{4541B2A8-1DBD-874D-AF09-BD5D6F052427}" presName="hierChild4" presStyleCnt="0"/>
      <dgm:spPr/>
      <dgm:t>
        <a:bodyPr/>
        <a:lstStyle/>
        <a:p>
          <a:endParaRPr lang="en-US"/>
        </a:p>
      </dgm:t>
    </dgm:pt>
    <dgm:pt modelId="{A3FB3617-3CA0-D54B-AA86-A99C52A83B1D}" type="pres">
      <dgm:prSet presAssocID="{79E40C71-7692-C546-A94A-FA9E88B72998}" presName="Name10" presStyleLbl="parChTrans1D2" presStyleIdx="2" presStyleCnt="3"/>
      <dgm:spPr/>
      <dgm:t>
        <a:bodyPr/>
        <a:lstStyle/>
        <a:p>
          <a:endParaRPr lang="en-US"/>
        </a:p>
      </dgm:t>
    </dgm:pt>
    <dgm:pt modelId="{7DF5656A-2ACB-C641-8066-1852638B861A}" type="pres">
      <dgm:prSet presAssocID="{8A9C4869-F0D9-F64F-A409-64A9C0D71003}" presName="hierRoot2" presStyleCnt="0"/>
      <dgm:spPr/>
      <dgm:t>
        <a:bodyPr/>
        <a:lstStyle/>
        <a:p>
          <a:endParaRPr lang="en-US"/>
        </a:p>
      </dgm:t>
    </dgm:pt>
    <dgm:pt modelId="{B4879703-5562-A146-A84A-73D01D531616}" type="pres">
      <dgm:prSet presAssocID="{8A9C4869-F0D9-F64F-A409-64A9C0D71003}" presName="composite2" presStyleCnt="0"/>
      <dgm:spPr/>
      <dgm:t>
        <a:bodyPr/>
        <a:lstStyle/>
        <a:p>
          <a:endParaRPr lang="en-US"/>
        </a:p>
      </dgm:t>
    </dgm:pt>
    <dgm:pt modelId="{339CED85-9D1F-114E-8BF5-7A393F3B874F}" type="pres">
      <dgm:prSet presAssocID="{8A9C4869-F0D9-F64F-A409-64A9C0D71003}" presName="image2" presStyleLbl="node2" presStyleIdx="2" presStyleCnt="3"/>
      <dgm:spPr/>
      <dgm:t>
        <a:bodyPr/>
        <a:lstStyle/>
        <a:p>
          <a:endParaRPr lang="en-US"/>
        </a:p>
      </dgm:t>
    </dgm:pt>
    <dgm:pt modelId="{5E4AC39F-166E-2747-9640-E37038C7D502}" type="pres">
      <dgm:prSet presAssocID="{8A9C4869-F0D9-F64F-A409-64A9C0D71003}" presName="text2" presStyleLbl="revTx" presStyleIdx="5" presStyleCnt="7">
        <dgm:presLayoutVars>
          <dgm:chPref val="3"/>
        </dgm:presLayoutVars>
      </dgm:prSet>
      <dgm:spPr/>
      <dgm:t>
        <a:bodyPr/>
        <a:lstStyle/>
        <a:p>
          <a:endParaRPr lang="en-US"/>
        </a:p>
      </dgm:t>
    </dgm:pt>
    <dgm:pt modelId="{4B6334B1-2CED-2E4E-9A56-FBF3F2EAC4B5}" type="pres">
      <dgm:prSet presAssocID="{8A9C4869-F0D9-F64F-A409-64A9C0D71003}" presName="hierChild3" presStyleCnt="0"/>
      <dgm:spPr/>
      <dgm:t>
        <a:bodyPr/>
        <a:lstStyle/>
        <a:p>
          <a:endParaRPr lang="en-US"/>
        </a:p>
      </dgm:t>
    </dgm:pt>
    <dgm:pt modelId="{7BF5024D-A476-7E4F-BE90-D5758F33CE17}" type="pres">
      <dgm:prSet presAssocID="{9928659E-68A9-CB4C-BB47-82D02BF81034}" presName="Name17" presStyleLbl="parChTrans1D3" presStyleIdx="2" presStyleCnt="3"/>
      <dgm:spPr/>
      <dgm:t>
        <a:bodyPr/>
        <a:lstStyle/>
        <a:p>
          <a:endParaRPr lang="en-US"/>
        </a:p>
      </dgm:t>
    </dgm:pt>
    <dgm:pt modelId="{E239918D-BA66-3F4F-BBED-55AEEFCD2146}" type="pres">
      <dgm:prSet presAssocID="{D50CB83F-D1A7-B348-AF74-FD04809D2B42}" presName="hierRoot3" presStyleCnt="0"/>
      <dgm:spPr/>
      <dgm:t>
        <a:bodyPr/>
        <a:lstStyle/>
        <a:p>
          <a:endParaRPr lang="en-US"/>
        </a:p>
      </dgm:t>
    </dgm:pt>
    <dgm:pt modelId="{1D73FB32-439C-AF41-A05F-2316C5D8FA34}" type="pres">
      <dgm:prSet presAssocID="{D50CB83F-D1A7-B348-AF74-FD04809D2B42}" presName="composite3" presStyleCnt="0"/>
      <dgm:spPr/>
      <dgm:t>
        <a:bodyPr/>
        <a:lstStyle/>
        <a:p>
          <a:endParaRPr lang="en-US"/>
        </a:p>
      </dgm:t>
    </dgm:pt>
    <dgm:pt modelId="{7182AB7E-2399-8541-BD05-21E9A19510E3}" type="pres">
      <dgm:prSet presAssocID="{D50CB83F-D1A7-B348-AF74-FD04809D2B42}" presName="image3" presStyleLbl="node3" presStyleIdx="2" presStyleCnt="3"/>
      <dgm:spPr/>
      <dgm:t>
        <a:bodyPr/>
        <a:lstStyle/>
        <a:p>
          <a:endParaRPr lang="en-US"/>
        </a:p>
      </dgm:t>
    </dgm:pt>
    <dgm:pt modelId="{CEF3249E-A7E5-A146-94CB-1588FD630237}" type="pres">
      <dgm:prSet presAssocID="{D50CB83F-D1A7-B348-AF74-FD04809D2B42}" presName="text3" presStyleLbl="revTx" presStyleIdx="6" presStyleCnt="7">
        <dgm:presLayoutVars>
          <dgm:chPref val="3"/>
        </dgm:presLayoutVars>
      </dgm:prSet>
      <dgm:spPr/>
      <dgm:t>
        <a:bodyPr/>
        <a:lstStyle/>
        <a:p>
          <a:endParaRPr lang="en-US"/>
        </a:p>
      </dgm:t>
    </dgm:pt>
    <dgm:pt modelId="{92BAAFA0-7446-3746-B0B0-4FAD3A7765FA}" type="pres">
      <dgm:prSet presAssocID="{D50CB83F-D1A7-B348-AF74-FD04809D2B42}" presName="hierChild4" presStyleCnt="0"/>
      <dgm:spPr/>
      <dgm:t>
        <a:bodyPr/>
        <a:lstStyle/>
        <a:p>
          <a:endParaRPr lang="en-US"/>
        </a:p>
      </dgm:t>
    </dgm:pt>
  </dgm:ptLst>
  <dgm:cxnLst>
    <dgm:cxn modelId="{267F3C9C-553C-8A4A-9F21-8EA824DCF88C}" type="presOf" srcId="{D50CB83F-D1A7-B348-AF74-FD04809D2B42}" destId="{CEF3249E-A7E5-A146-94CB-1588FD630237}" srcOrd="0" destOrd="0" presId="urn:microsoft.com/office/officeart/2009/layout/CirclePictureHierarchy"/>
    <dgm:cxn modelId="{77565BFF-EFFC-8643-9F0B-4C988C0AE170}" type="presOf" srcId="{79E40C71-7692-C546-A94A-FA9E88B72998}" destId="{A3FB3617-3CA0-D54B-AA86-A99C52A83B1D}" srcOrd="0" destOrd="0" presId="urn:microsoft.com/office/officeart/2009/layout/CirclePictureHierarchy"/>
    <dgm:cxn modelId="{ADFDBF81-230B-1A47-B71E-46A70CDDED9B}" type="presOf" srcId="{D15441CD-2498-DA4F-9A73-BA3F9C93D062}" destId="{BBC7E988-95BD-004B-942C-1D14291BEF06}" srcOrd="0" destOrd="0" presId="urn:microsoft.com/office/officeart/2009/layout/CirclePictureHierarchy"/>
    <dgm:cxn modelId="{8B52BFFE-CDE3-9E45-BF46-5BA63D7D1581}" srcId="{39E3B6EA-938A-BB46-92DE-9346F5CE08CB}" destId="{4541B2A8-1DBD-874D-AF09-BD5D6F052427}" srcOrd="1" destOrd="0" parTransId="{D1D897F5-38A1-3B46-9BD0-4B032907EA4C}" sibTransId="{B9179B55-903A-F944-9207-40A017B211F2}"/>
    <dgm:cxn modelId="{F2532816-EF19-DF40-BC72-27C20BFAFCB7}" type="presOf" srcId="{39E3B6EA-938A-BB46-92DE-9346F5CE08CB}" destId="{D411D683-19C8-E840-972F-5CF2425BF394}" srcOrd="0" destOrd="0" presId="urn:microsoft.com/office/officeart/2009/layout/CirclePictureHierarchy"/>
    <dgm:cxn modelId="{B638A6DE-E484-524B-AD54-0EB089B47E45}" type="presOf" srcId="{A0E59CCC-2642-9B46-828B-F36195FEB90E}" destId="{C9823118-6440-4B47-9A20-0CDBE2DCFD83}" srcOrd="0" destOrd="0" presId="urn:microsoft.com/office/officeart/2009/layout/CirclePictureHierarchy"/>
    <dgm:cxn modelId="{634AAE4A-1A3F-754F-8324-538D8E7DF377}" srcId="{649A4860-DFE2-0A4C-AAF4-5212D090F336}" destId="{8A9C4869-F0D9-F64F-A409-64A9C0D71003}" srcOrd="2" destOrd="0" parTransId="{79E40C71-7692-C546-A94A-FA9E88B72998}" sibTransId="{62F402C5-EF42-EC40-9E1A-44333B1B4B14}"/>
    <dgm:cxn modelId="{F4620C49-9D20-1240-9062-70DF2968D0B6}" type="presOf" srcId="{F683FB53-05C5-874D-BA5C-C8DEF69BF8D1}" destId="{397E3EFB-D3AE-7C45-A9E6-222E330BF77D}" srcOrd="0" destOrd="0" presId="urn:microsoft.com/office/officeart/2009/layout/CirclePictureHierarchy"/>
    <dgm:cxn modelId="{E4520D02-F60D-A846-BAE6-4BCC7E422E65}" srcId="{649A4860-DFE2-0A4C-AAF4-5212D090F336}" destId="{39E3B6EA-938A-BB46-92DE-9346F5CE08CB}" srcOrd="1" destOrd="0" parTransId="{DFEE087C-98DA-C24D-93BF-C6B80B727E39}" sibTransId="{03AC1FC8-BFED-A741-A8EE-0CB63DDC0485}"/>
    <dgm:cxn modelId="{AC07D365-7331-5643-9157-7768299F09EB}" type="presOf" srcId="{D1D897F5-38A1-3B46-9BD0-4B032907EA4C}" destId="{CDB530A7-7C10-DE41-B1D8-66CFC0574C18}" srcOrd="0" destOrd="0" presId="urn:microsoft.com/office/officeart/2009/layout/CirclePictureHierarchy"/>
    <dgm:cxn modelId="{FFA19071-1454-984B-938A-2BF6769368BE}" srcId="{649A4860-DFE2-0A4C-AAF4-5212D090F336}" destId="{F683FB53-05C5-874D-BA5C-C8DEF69BF8D1}" srcOrd="0" destOrd="0" parTransId="{E99C44F1-4D2B-4344-9F49-CA5F89EAA110}" sibTransId="{793B4259-42BC-B743-A4A8-C577492285B7}"/>
    <dgm:cxn modelId="{89475DF5-83E8-654E-8263-2D0568828514}" type="presOf" srcId="{649A4860-DFE2-0A4C-AAF4-5212D090F336}" destId="{6C733AF8-DF8B-E34C-B492-2D70823E6DBC}" srcOrd="0" destOrd="0" presId="urn:microsoft.com/office/officeart/2009/layout/CirclePictureHierarchy"/>
    <dgm:cxn modelId="{C3C817D9-D848-8D4E-AF59-E15645F26DDA}" type="presOf" srcId="{4541B2A8-1DBD-874D-AF09-BD5D6F052427}" destId="{F0F1629C-86E6-4A41-9EC1-BD0B84670118}" srcOrd="0" destOrd="0" presId="urn:microsoft.com/office/officeart/2009/layout/CirclePictureHierarchy"/>
    <dgm:cxn modelId="{7FDFC853-E7A7-1E45-AE5A-30495C41B69D}" srcId="{39E3B6EA-938A-BB46-92DE-9346F5CE08CB}" destId="{D15441CD-2498-DA4F-9A73-BA3F9C93D062}" srcOrd="0" destOrd="0" parTransId="{A0E59CCC-2642-9B46-828B-F36195FEB90E}" sibTransId="{4B66DFB0-5A4F-E741-AE8C-9A45FAB38CB9}"/>
    <dgm:cxn modelId="{241AD643-DF0F-B844-AA25-928310853DE4}" type="presOf" srcId="{9928659E-68A9-CB4C-BB47-82D02BF81034}" destId="{7BF5024D-A476-7E4F-BE90-D5758F33CE17}" srcOrd="0" destOrd="0" presId="urn:microsoft.com/office/officeart/2009/layout/CirclePictureHierarchy"/>
    <dgm:cxn modelId="{6EE0C78E-BD48-4B4B-9C60-41FF23E7C02C}" type="presOf" srcId="{E99C44F1-4D2B-4344-9F49-CA5F89EAA110}" destId="{CF20A420-F7EE-0743-A6DB-6CB38E35D854}" srcOrd="0" destOrd="0" presId="urn:microsoft.com/office/officeart/2009/layout/CirclePictureHierarchy"/>
    <dgm:cxn modelId="{64AD39B5-2847-3644-B70B-A3FF8A440331}" srcId="{8A9C4869-F0D9-F64F-A409-64A9C0D71003}" destId="{D50CB83F-D1A7-B348-AF74-FD04809D2B42}" srcOrd="0" destOrd="0" parTransId="{9928659E-68A9-CB4C-BB47-82D02BF81034}" sibTransId="{75FBFDDD-7B1C-9341-A69E-892D732D44CF}"/>
    <dgm:cxn modelId="{77D096BD-7B08-074B-811E-4E7E53CA3194}" type="presOf" srcId="{8A9C4869-F0D9-F64F-A409-64A9C0D71003}" destId="{5E4AC39F-166E-2747-9640-E37038C7D502}" srcOrd="0" destOrd="0" presId="urn:microsoft.com/office/officeart/2009/layout/CirclePictureHierarchy"/>
    <dgm:cxn modelId="{BCCC0ACC-345E-B641-B4CF-E9D39884EF20}" type="presOf" srcId="{DFEE087C-98DA-C24D-93BF-C6B80B727E39}" destId="{E5E3A48B-66FE-7C4C-8311-301431B95F9D}" srcOrd="0" destOrd="0" presId="urn:microsoft.com/office/officeart/2009/layout/CirclePictureHierarchy"/>
    <dgm:cxn modelId="{708562C3-64C2-6A4E-86A5-00575CF90BB4}" srcId="{3351AA14-7B25-734E-90A8-0687B01EC504}" destId="{649A4860-DFE2-0A4C-AAF4-5212D090F336}" srcOrd="0" destOrd="0" parTransId="{C28C55E1-7C59-A046-A725-646FCDA66EB9}" sibTransId="{CFE49BD4-7BDF-CE46-BCE8-19B1C1FD93BC}"/>
    <dgm:cxn modelId="{8C753C37-EF6A-AD4C-B59F-7AAE6FE56510}" type="presOf" srcId="{3351AA14-7B25-734E-90A8-0687B01EC504}" destId="{426A1D83-383E-7046-8575-A435CB195D7B}" srcOrd="0" destOrd="0" presId="urn:microsoft.com/office/officeart/2009/layout/CirclePictureHierarchy"/>
    <dgm:cxn modelId="{9933B051-8EE7-3440-8238-F9AB443A2D2B}" type="presParOf" srcId="{426A1D83-383E-7046-8575-A435CB195D7B}" destId="{FEF570AE-29A1-E449-AC86-24A9AF4A1841}" srcOrd="0" destOrd="0" presId="urn:microsoft.com/office/officeart/2009/layout/CirclePictureHierarchy"/>
    <dgm:cxn modelId="{49221036-AF4D-2C40-AF5D-A7798B664126}" type="presParOf" srcId="{FEF570AE-29A1-E449-AC86-24A9AF4A1841}" destId="{81EC93EA-FD7D-7447-B225-C9FAF17A77C0}" srcOrd="0" destOrd="0" presId="urn:microsoft.com/office/officeart/2009/layout/CirclePictureHierarchy"/>
    <dgm:cxn modelId="{AF6A41D4-6C69-3644-8763-DC037B15D3CB}" type="presParOf" srcId="{81EC93EA-FD7D-7447-B225-C9FAF17A77C0}" destId="{3B7318A0-CBA5-7A4F-B8C0-1C42096A85DA}" srcOrd="0" destOrd="0" presId="urn:microsoft.com/office/officeart/2009/layout/CirclePictureHierarchy"/>
    <dgm:cxn modelId="{43F95F15-EAE3-1047-B37E-3837073B8ED0}" type="presParOf" srcId="{81EC93EA-FD7D-7447-B225-C9FAF17A77C0}" destId="{6C733AF8-DF8B-E34C-B492-2D70823E6DBC}" srcOrd="1" destOrd="0" presId="urn:microsoft.com/office/officeart/2009/layout/CirclePictureHierarchy"/>
    <dgm:cxn modelId="{57336530-FA74-594D-B71A-1C1A95BB91A6}" type="presParOf" srcId="{FEF570AE-29A1-E449-AC86-24A9AF4A1841}" destId="{2301F833-8251-C041-B798-C5A3FF3DA270}" srcOrd="1" destOrd="0" presId="urn:microsoft.com/office/officeart/2009/layout/CirclePictureHierarchy"/>
    <dgm:cxn modelId="{D9603716-E7DE-A04C-941D-174FCE28DC0F}" type="presParOf" srcId="{2301F833-8251-C041-B798-C5A3FF3DA270}" destId="{CF20A420-F7EE-0743-A6DB-6CB38E35D854}" srcOrd="0" destOrd="0" presId="urn:microsoft.com/office/officeart/2009/layout/CirclePictureHierarchy"/>
    <dgm:cxn modelId="{E38969A6-514B-B94A-B85B-BFC2CEA1B355}" type="presParOf" srcId="{2301F833-8251-C041-B798-C5A3FF3DA270}" destId="{FCBE021D-A203-0D47-AF57-A6F5EAA0F253}" srcOrd="1" destOrd="0" presId="urn:microsoft.com/office/officeart/2009/layout/CirclePictureHierarchy"/>
    <dgm:cxn modelId="{EA0373AA-F1ED-EE4D-82FE-830C47F116A0}" type="presParOf" srcId="{FCBE021D-A203-0D47-AF57-A6F5EAA0F253}" destId="{6047D3E2-A863-2D41-88A7-14C1A5B4CA40}" srcOrd="0" destOrd="0" presId="urn:microsoft.com/office/officeart/2009/layout/CirclePictureHierarchy"/>
    <dgm:cxn modelId="{E8D2828A-FEFB-A043-990F-A2B073C8AA0E}" type="presParOf" srcId="{6047D3E2-A863-2D41-88A7-14C1A5B4CA40}" destId="{9C09C25B-10D4-9C4F-8E8D-FE590133AF1D}" srcOrd="0" destOrd="0" presId="urn:microsoft.com/office/officeart/2009/layout/CirclePictureHierarchy"/>
    <dgm:cxn modelId="{C64BBB65-5E5F-464C-9CB5-8EED431B881A}" type="presParOf" srcId="{6047D3E2-A863-2D41-88A7-14C1A5B4CA40}" destId="{397E3EFB-D3AE-7C45-A9E6-222E330BF77D}" srcOrd="1" destOrd="0" presId="urn:microsoft.com/office/officeart/2009/layout/CirclePictureHierarchy"/>
    <dgm:cxn modelId="{B3D4BABC-FAE6-544F-92E7-E2C730D50508}" type="presParOf" srcId="{FCBE021D-A203-0D47-AF57-A6F5EAA0F253}" destId="{61A947E6-5335-F942-B09B-5791D7D5059C}" srcOrd="1" destOrd="0" presId="urn:microsoft.com/office/officeart/2009/layout/CirclePictureHierarchy"/>
    <dgm:cxn modelId="{ACE9B698-6FDD-894B-A1BB-0182549377BF}" type="presParOf" srcId="{2301F833-8251-C041-B798-C5A3FF3DA270}" destId="{E5E3A48B-66FE-7C4C-8311-301431B95F9D}" srcOrd="2" destOrd="0" presId="urn:microsoft.com/office/officeart/2009/layout/CirclePictureHierarchy"/>
    <dgm:cxn modelId="{E20FBAA9-8FC8-4040-A410-B6A48E54D007}" type="presParOf" srcId="{2301F833-8251-C041-B798-C5A3FF3DA270}" destId="{37D6921B-536C-6F40-AF54-73A057B532E5}" srcOrd="3" destOrd="0" presId="urn:microsoft.com/office/officeart/2009/layout/CirclePictureHierarchy"/>
    <dgm:cxn modelId="{C90032BF-F32B-4540-8FD1-7270C3648607}" type="presParOf" srcId="{37D6921B-536C-6F40-AF54-73A057B532E5}" destId="{8597E258-3636-7E49-987B-1C5C989A0D32}" srcOrd="0" destOrd="0" presId="urn:microsoft.com/office/officeart/2009/layout/CirclePictureHierarchy"/>
    <dgm:cxn modelId="{D2B17D6A-03D1-B448-9B64-426CFD4AE4EF}" type="presParOf" srcId="{8597E258-3636-7E49-987B-1C5C989A0D32}" destId="{C333DA4E-D991-434C-A8BD-DD8DA56EE0A1}" srcOrd="0" destOrd="0" presId="urn:microsoft.com/office/officeart/2009/layout/CirclePictureHierarchy"/>
    <dgm:cxn modelId="{7C87DA44-96D5-944D-81E0-2571CCD8C35A}" type="presParOf" srcId="{8597E258-3636-7E49-987B-1C5C989A0D32}" destId="{D411D683-19C8-E840-972F-5CF2425BF394}" srcOrd="1" destOrd="0" presId="urn:microsoft.com/office/officeart/2009/layout/CirclePictureHierarchy"/>
    <dgm:cxn modelId="{B417EA08-69AD-4D4D-B27F-C0F7441F30EA}" type="presParOf" srcId="{37D6921B-536C-6F40-AF54-73A057B532E5}" destId="{281C56FE-E34F-7445-AC03-6D9D9D3F2839}" srcOrd="1" destOrd="0" presId="urn:microsoft.com/office/officeart/2009/layout/CirclePictureHierarchy"/>
    <dgm:cxn modelId="{953B3DFB-10BC-964B-AED4-3CB9930DCE3C}" type="presParOf" srcId="{281C56FE-E34F-7445-AC03-6D9D9D3F2839}" destId="{C9823118-6440-4B47-9A20-0CDBE2DCFD83}" srcOrd="0" destOrd="0" presId="urn:microsoft.com/office/officeart/2009/layout/CirclePictureHierarchy"/>
    <dgm:cxn modelId="{1033996B-A1E9-1545-968B-094301D7F89E}" type="presParOf" srcId="{281C56FE-E34F-7445-AC03-6D9D9D3F2839}" destId="{75B59148-0133-7D4E-B07A-01F8381A2B85}" srcOrd="1" destOrd="0" presId="urn:microsoft.com/office/officeart/2009/layout/CirclePictureHierarchy"/>
    <dgm:cxn modelId="{5AD7CCD8-2C04-2B41-B299-C368B2A16559}" type="presParOf" srcId="{75B59148-0133-7D4E-B07A-01F8381A2B85}" destId="{696BAE5D-5706-FE43-9F8A-BACEC57F1DE9}" srcOrd="0" destOrd="0" presId="urn:microsoft.com/office/officeart/2009/layout/CirclePictureHierarchy"/>
    <dgm:cxn modelId="{C509CD78-BD5E-0245-86BA-2C9A04756D13}" type="presParOf" srcId="{696BAE5D-5706-FE43-9F8A-BACEC57F1DE9}" destId="{0033C77E-3539-9F47-B847-79D78955F26A}" srcOrd="0" destOrd="0" presId="urn:microsoft.com/office/officeart/2009/layout/CirclePictureHierarchy"/>
    <dgm:cxn modelId="{98464AF1-34B4-8A4B-875C-865EA5AD1C42}" type="presParOf" srcId="{696BAE5D-5706-FE43-9F8A-BACEC57F1DE9}" destId="{BBC7E988-95BD-004B-942C-1D14291BEF06}" srcOrd="1" destOrd="0" presId="urn:microsoft.com/office/officeart/2009/layout/CirclePictureHierarchy"/>
    <dgm:cxn modelId="{A814F616-DD8C-A74D-8CA5-5F8F6418BE52}" type="presParOf" srcId="{75B59148-0133-7D4E-B07A-01F8381A2B85}" destId="{FBAC86CC-E998-B644-83AD-779B0FCCB4FA}" srcOrd="1" destOrd="0" presId="urn:microsoft.com/office/officeart/2009/layout/CirclePictureHierarchy"/>
    <dgm:cxn modelId="{7986A050-8AF6-C54F-A905-67636D0B1149}" type="presParOf" srcId="{281C56FE-E34F-7445-AC03-6D9D9D3F2839}" destId="{CDB530A7-7C10-DE41-B1D8-66CFC0574C18}" srcOrd="2" destOrd="0" presId="urn:microsoft.com/office/officeart/2009/layout/CirclePictureHierarchy"/>
    <dgm:cxn modelId="{A41159AD-C043-6843-8E5B-FB2433DB1AF0}" type="presParOf" srcId="{281C56FE-E34F-7445-AC03-6D9D9D3F2839}" destId="{6FBD9387-BFB1-744D-A224-C070FE6ED3EE}" srcOrd="3" destOrd="0" presId="urn:microsoft.com/office/officeart/2009/layout/CirclePictureHierarchy"/>
    <dgm:cxn modelId="{7530C080-CAA2-2844-BF37-3F3E42631295}" type="presParOf" srcId="{6FBD9387-BFB1-744D-A224-C070FE6ED3EE}" destId="{D9D1F22A-C0E2-3242-A7DE-9751B692F48E}" srcOrd="0" destOrd="0" presId="urn:microsoft.com/office/officeart/2009/layout/CirclePictureHierarchy"/>
    <dgm:cxn modelId="{1FFCF4A4-6065-FB4F-BAAB-C9017EF39EB5}" type="presParOf" srcId="{D9D1F22A-C0E2-3242-A7DE-9751B692F48E}" destId="{F04D9469-BC48-F745-A9B8-9D06E01ABDA4}" srcOrd="0" destOrd="0" presId="urn:microsoft.com/office/officeart/2009/layout/CirclePictureHierarchy"/>
    <dgm:cxn modelId="{EB84EE5B-D998-0D48-BC6B-A6545FC6A472}" type="presParOf" srcId="{D9D1F22A-C0E2-3242-A7DE-9751B692F48E}" destId="{F0F1629C-86E6-4A41-9EC1-BD0B84670118}" srcOrd="1" destOrd="0" presId="urn:microsoft.com/office/officeart/2009/layout/CirclePictureHierarchy"/>
    <dgm:cxn modelId="{C5D562C6-42EF-1549-AA6B-4178D365F3CA}" type="presParOf" srcId="{6FBD9387-BFB1-744D-A224-C070FE6ED3EE}" destId="{02CEEB5F-BC23-C044-B46F-FA4E1585D617}" srcOrd="1" destOrd="0" presId="urn:microsoft.com/office/officeart/2009/layout/CirclePictureHierarchy"/>
    <dgm:cxn modelId="{25777860-7104-5A4C-B61F-AA993006423E}" type="presParOf" srcId="{2301F833-8251-C041-B798-C5A3FF3DA270}" destId="{A3FB3617-3CA0-D54B-AA86-A99C52A83B1D}" srcOrd="4" destOrd="0" presId="urn:microsoft.com/office/officeart/2009/layout/CirclePictureHierarchy"/>
    <dgm:cxn modelId="{7076207C-17F1-DF41-9344-089171088205}" type="presParOf" srcId="{2301F833-8251-C041-B798-C5A3FF3DA270}" destId="{7DF5656A-2ACB-C641-8066-1852638B861A}" srcOrd="5" destOrd="0" presId="urn:microsoft.com/office/officeart/2009/layout/CirclePictureHierarchy"/>
    <dgm:cxn modelId="{85F29343-B385-5F46-8219-05197DB31DF2}" type="presParOf" srcId="{7DF5656A-2ACB-C641-8066-1852638B861A}" destId="{B4879703-5562-A146-A84A-73D01D531616}" srcOrd="0" destOrd="0" presId="urn:microsoft.com/office/officeart/2009/layout/CirclePictureHierarchy"/>
    <dgm:cxn modelId="{8CAC920E-EBC2-7B42-9507-25DFB36E9F60}" type="presParOf" srcId="{B4879703-5562-A146-A84A-73D01D531616}" destId="{339CED85-9D1F-114E-8BF5-7A393F3B874F}" srcOrd="0" destOrd="0" presId="urn:microsoft.com/office/officeart/2009/layout/CirclePictureHierarchy"/>
    <dgm:cxn modelId="{81454120-4D90-C346-8F2B-160A175FB106}" type="presParOf" srcId="{B4879703-5562-A146-A84A-73D01D531616}" destId="{5E4AC39F-166E-2747-9640-E37038C7D502}" srcOrd="1" destOrd="0" presId="urn:microsoft.com/office/officeart/2009/layout/CirclePictureHierarchy"/>
    <dgm:cxn modelId="{3D5625C6-894F-E340-B657-4EE22CD88E76}" type="presParOf" srcId="{7DF5656A-2ACB-C641-8066-1852638B861A}" destId="{4B6334B1-2CED-2E4E-9A56-FBF3F2EAC4B5}" srcOrd="1" destOrd="0" presId="urn:microsoft.com/office/officeart/2009/layout/CirclePictureHierarchy"/>
    <dgm:cxn modelId="{697920D7-6C11-AC46-A6E4-2352719D27E7}" type="presParOf" srcId="{4B6334B1-2CED-2E4E-9A56-FBF3F2EAC4B5}" destId="{7BF5024D-A476-7E4F-BE90-D5758F33CE17}" srcOrd="0" destOrd="0" presId="urn:microsoft.com/office/officeart/2009/layout/CirclePictureHierarchy"/>
    <dgm:cxn modelId="{FFEEF89B-5411-FF4F-87FF-158D4D1524EA}" type="presParOf" srcId="{4B6334B1-2CED-2E4E-9A56-FBF3F2EAC4B5}" destId="{E239918D-BA66-3F4F-BBED-55AEEFCD2146}" srcOrd="1" destOrd="0" presId="urn:microsoft.com/office/officeart/2009/layout/CirclePictureHierarchy"/>
    <dgm:cxn modelId="{91E9CFD4-3ABD-E94A-967F-1E1FA6D57CA4}" type="presParOf" srcId="{E239918D-BA66-3F4F-BBED-55AEEFCD2146}" destId="{1D73FB32-439C-AF41-A05F-2316C5D8FA34}" srcOrd="0" destOrd="0" presId="urn:microsoft.com/office/officeart/2009/layout/CirclePictureHierarchy"/>
    <dgm:cxn modelId="{15BC75EE-7BD4-8E4F-BED8-A5DD0B6B3738}" type="presParOf" srcId="{1D73FB32-439C-AF41-A05F-2316C5D8FA34}" destId="{7182AB7E-2399-8541-BD05-21E9A19510E3}" srcOrd="0" destOrd="0" presId="urn:microsoft.com/office/officeart/2009/layout/CirclePictureHierarchy"/>
    <dgm:cxn modelId="{B654EB5D-6D08-FA42-9131-A023F6262045}" type="presParOf" srcId="{1D73FB32-439C-AF41-A05F-2316C5D8FA34}" destId="{CEF3249E-A7E5-A146-94CB-1588FD630237}" srcOrd="1" destOrd="0" presId="urn:microsoft.com/office/officeart/2009/layout/CirclePictureHierarchy"/>
    <dgm:cxn modelId="{97C17C14-EE0E-BA47-AF4F-5ECE0C3FFBD1}" type="presParOf" srcId="{E239918D-BA66-3F4F-BBED-55AEEFCD2146}" destId="{92BAAFA0-7446-3746-B0B0-4FAD3A7765FA}" srcOrd="1" destOrd="0" presId="urn:microsoft.com/office/officeart/2009/layout/CirclePicture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3E80BD-FFC6-7145-97D1-2A9E28FB88CB}">
      <dsp:nvSpPr>
        <dsp:cNvPr id="0" name=""/>
        <dsp:cNvSpPr/>
      </dsp:nvSpPr>
      <dsp:spPr>
        <a:xfrm>
          <a:off x="3695044" y="62446"/>
          <a:ext cx="2997447" cy="2997447"/>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Text here (Calibri</a:t>
          </a:r>
          <a:r>
            <a:rPr lang="en-US" sz="1600" kern="1200" baseline="0" dirty="0" smtClean="0">
              <a:latin typeface="Calibri" charset="0"/>
              <a:ea typeface="Calibri" charset="0"/>
              <a:cs typeface="Calibri" charset="0"/>
            </a:rPr>
            <a:t> </a:t>
          </a:r>
          <a:r>
            <a:rPr lang="en-US" sz="1600" kern="1200" dirty="0" smtClean="0">
              <a:latin typeface="Calibri" charset="0"/>
              <a:ea typeface="Calibri" charset="0"/>
              <a:cs typeface="Calibri" charset="0"/>
            </a:rPr>
            <a:t>regular</a:t>
          </a:r>
          <a:r>
            <a:rPr lang="en-US" sz="1600" kern="1200" baseline="0" dirty="0" smtClean="0">
              <a:latin typeface="Calibri" charset="0"/>
              <a:ea typeface="Calibri" charset="0"/>
              <a:cs typeface="Calibri" charset="0"/>
            </a:rPr>
            <a:t> 16pt) </a:t>
          </a:r>
        </a:p>
        <a:p>
          <a:pPr lvl="0" algn="ctr" defTabSz="711200">
            <a:lnSpc>
              <a:spcPct val="90000"/>
            </a:lnSpc>
            <a:spcBef>
              <a:spcPct val="0"/>
            </a:spcBef>
            <a:spcAft>
              <a:spcPct val="35000"/>
            </a:spcAft>
          </a:pPr>
          <a:r>
            <a:rPr lang="en-US" sz="1600" kern="1200" baseline="0" dirty="0" smtClean="0">
              <a:latin typeface="Calibri" charset="0"/>
              <a:ea typeface="Calibri" charset="0"/>
              <a:cs typeface="Calibri" charset="0"/>
            </a:rPr>
            <a:t>click existing chart and select small carrot menu for editing options</a:t>
          </a:r>
          <a:endParaRPr lang="en-US" sz="1600" kern="1200" dirty="0">
            <a:latin typeface="Calibri" charset="0"/>
            <a:ea typeface="Calibri" charset="0"/>
            <a:cs typeface="Calibri" charset="0"/>
          </a:endParaRPr>
        </a:p>
      </dsp:txBody>
      <dsp:txXfrm>
        <a:off x="4094703" y="587000"/>
        <a:ext cx="2198128" cy="1348851"/>
      </dsp:txXfrm>
    </dsp:sp>
    <dsp:sp modelId="{01A205DE-BF6C-2941-A7CB-E07FE70DE0C5}">
      <dsp:nvSpPr>
        <dsp:cNvPr id="0" name=""/>
        <dsp:cNvSpPr/>
      </dsp:nvSpPr>
      <dsp:spPr>
        <a:xfrm>
          <a:off x="4776623" y="1935851"/>
          <a:ext cx="2997447" cy="2997447"/>
        </a:xfrm>
        <a:prstGeom prst="ellipse">
          <a:avLst/>
        </a:prstGeom>
        <a:solidFill>
          <a:schemeClr val="accent2">
            <a:alpha val="50000"/>
            <a:hueOff val="1264227"/>
            <a:satOff val="-15281"/>
            <a:lumOff val="31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To</a:t>
          </a:r>
          <a:r>
            <a:rPr lang="en-US" sz="1600" kern="1200" baseline="0" dirty="0" smtClean="0">
              <a:latin typeface="Calibri" charset="0"/>
              <a:ea typeface="Calibri" charset="0"/>
              <a:cs typeface="Calibri" charset="0"/>
            </a:rPr>
            <a:t> change colors click on </a:t>
          </a:r>
          <a:r>
            <a:rPr lang="en-US" sz="1600" b="1" i="0" kern="1200" baseline="0" dirty="0" smtClean="0">
              <a:latin typeface="Calibri" charset="0"/>
              <a:ea typeface="Calibri" charset="0"/>
              <a:cs typeface="Calibri" charset="0"/>
            </a:rPr>
            <a:t>SmartArt Design</a:t>
          </a:r>
          <a:r>
            <a:rPr lang="en-US" sz="1600" kern="1200" baseline="0" dirty="0" smtClean="0">
              <a:latin typeface="Calibri" charset="0"/>
              <a:ea typeface="Calibri" charset="0"/>
              <a:cs typeface="Calibri" charset="0"/>
            </a:rPr>
            <a:t> then pick from </a:t>
          </a:r>
          <a:r>
            <a:rPr lang="en-US" sz="1600" b="1" kern="1200" baseline="0" dirty="0" smtClean="0">
              <a:latin typeface="Calibri" charset="0"/>
              <a:ea typeface="Calibri" charset="0"/>
              <a:cs typeface="Calibri" charset="0"/>
            </a:rPr>
            <a:t>Change Colors</a:t>
          </a:r>
          <a:r>
            <a:rPr lang="en-US" sz="1600" kern="1200" baseline="0" dirty="0" smtClean="0">
              <a:latin typeface="Calibri" charset="0"/>
              <a:ea typeface="Calibri" charset="0"/>
              <a:cs typeface="Calibri" charset="0"/>
            </a:rPr>
            <a:t> drop down menu</a:t>
          </a:r>
          <a:endParaRPr lang="en-US" sz="1600" kern="1200" dirty="0">
            <a:latin typeface="Calibri" charset="0"/>
            <a:ea typeface="Calibri" charset="0"/>
            <a:cs typeface="Calibri" charset="0"/>
          </a:endParaRPr>
        </a:p>
      </dsp:txBody>
      <dsp:txXfrm>
        <a:off x="5693342" y="2710192"/>
        <a:ext cx="1798468" cy="1648596"/>
      </dsp:txXfrm>
    </dsp:sp>
    <dsp:sp modelId="{30E97433-7ADA-2B40-9DA3-786A5D19BF22}">
      <dsp:nvSpPr>
        <dsp:cNvPr id="0" name=""/>
        <dsp:cNvSpPr/>
      </dsp:nvSpPr>
      <dsp:spPr>
        <a:xfrm>
          <a:off x="2613465" y="1935851"/>
          <a:ext cx="2997447" cy="2997447"/>
        </a:xfrm>
        <a:prstGeom prst="ellipse">
          <a:avLst/>
        </a:prstGeom>
        <a:solidFill>
          <a:schemeClr val="accent2">
            <a:alpha val="50000"/>
            <a:hueOff val="2528454"/>
            <a:satOff val="-30562"/>
            <a:lumOff val="627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Change chart type by clicking on </a:t>
          </a:r>
          <a:r>
            <a:rPr lang="en-US" sz="1600" b="1" kern="1200" dirty="0" smtClean="0">
              <a:latin typeface="Calibri" charset="0"/>
              <a:ea typeface="Calibri" charset="0"/>
              <a:cs typeface="Calibri" charset="0"/>
            </a:rPr>
            <a:t>Smart Art Design</a:t>
          </a:r>
          <a:r>
            <a:rPr lang="en-US" sz="1600" b="1" kern="1200" baseline="0" dirty="0" smtClean="0">
              <a:latin typeface="Calibri" charset="0"/>
              <a:ea typeface="Calibri" charset="0"/>
              <a:cs typeface="Calibri" charset="0"/>
            </a:rPr>
            <a:t> </a:t>
          </a:r>
          <a:r>
            <a:rPr lang="en-US" sz="1600" kern="1200" baseline="0" dirty="0" smtClean="0">
              <a:latin typeface="Calibri" charset="0"/>
              <a:ea typeface="Calibri" charset="0"/>
              <a:cs typeface="Calibri" charset="0"/>
            </a:rPr>
            <a:t>and selecting from drop down menu</a:t>
          </a:r>
          <a:r>
            <a:rPr lang="en-US" sz="1600" kern="1200" dirty="0" smtClean="0">
              <a:latin typeface="Calibri" charset="0"/>
              <a:ea typeface="Calibri" charset="0"/>
              <a:cs typeface="Calibri" charset="0"/>
            </a:rPr>
            <a:t> </a:t>
          </a:r>
          <a:endParaRPr lang="en-US" sz="1600" kern="1200" dirty="0">
            <a:latin typeface="Calibri" charset="0"/>
            <a:ea typeface="Calibri" charset="0"/>
            <a:cs typeface="Calibri" charset="0"/>
          </a:endParaRPr>
        </a:p>
      </dsp:txBody>
      <dsp:txXfrm>
        <a:off x="2895724" y="2710192"/>
        <a:ext cx="1798468" cy="16485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775C45-F7CD-994D-8253-8C2C1650246A}">
      <dsp:nvSpPr>
        <dsp:cNvPr id="0" name=""/>
        <dsp:cNvSpPr/>
      </dsp:nvSpPr>
      <dsp:spPr>
        <a:xfrm>
          <a:off x="2620847" y="-30687"/>
          <a:ext cx="5145841" cy="5145841"/>
        </a:xfrm>
        <a:prstGeom prst="circularArrow">
          <a:avLst>
            <a:gd name="adj1" fmla="val 5544"/>
            <a:gd name="adj2" fmla="val 330680"/>
            <a:gd name="adj3" fmla="val 14483864"/>
            <a:gd name="adj4" fmla="val 16968503"/>
            <a:gd name="adj5" fmla="val 5757"/>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F2048C7-9827-E741-AA83-BF271DEAFCED}">
      <dsp:nvSpPr>
        <dsp:cNvPr id="0" name=""/>
        <dsp:cNvSpPr/>
      </dsp:nvSpPr>
      <dsp:spPr>
        <a:xfrm>
          <a:off x="4374633" y="2573"/>
          <a:ext cx="1638268" cy="819134"/>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Text here (Calibri</a:t>
          </a:r>
          <a:r>
            <a:rPr lang="en-US" sz="1600" kern="1200" baseline="0" dirty="0" smtClean="0">
              <a:latin typeface="Calibri" charset="0"/>
              <a:ea typeface="Calibri" charset="0"/>
              <a:cs typeface="Calibri" charset="0"/>
            </a:rPr>
            <a:t> </a:t>
          </a:r>
          <a:r>
            <a:rPr lang="en-US" sz="1600" kern="1200" dirty="0" smtClean="0">
              <a:latin typeface="Calibri" charset="0"/>
              <a:ea typeface="Calibri" charset="0"/>
              <a:cs typeface="Calibri" charset="0"/>
            </a:rPr>
            <a:t>regular</a:t>
          </a:r>
          <a:r>
            <a:rPr lang="en-US" sz="1600" kern="1200" baseline="0" dirty="0" smtClean="0">
              <a:latin typeface="Calibri" charset="0"/>
              <a:ea typeface="Calibri" charset="0"/>
              <a:cs typeface="Calibri" charset="0"/>
            </a:rPr>
            <a:t> 16pt)</a:t>
          </a:r>
          <a:endParaRPr lang="en-US" sz="1600" kern="1200" dirty="0">
            <a:latin typeface="Calibri" charset="0"/>
            <a:ea typeface="Calibri" charset="0"/>
            <a:cs typeface="Calibri" charset="0"/>
          </a:endParaRPr>
        </a:p>
      </dsp:txBody>
      <dsp:txXfrm>
        <a:off x="4414620" y="42560"/>
        <a:ext cx="1558294" cy="739160"/>
      </dsp:txXfrm>
    </dsp:sp>
    <dsp:sp modelId="{996D36F2-C97F-E344-BC3B-247D21EE7BBC}">
      <dsp:nvSpPr>
        <dsp:cNvPr id="0" name=""/>
        <dsp:cNvSpPr/>
      </dsp:nvSpPr>
      <dsp:spPr>
        <a:xfrm>
          <a:off x="6090275" y="828783"/>
          <a:ext cx="1638268" cy="819134"/>
        </a:xfrm>
        <a:prstGeom prst="roundRect">
          <a:avLst/>
        </a:prstGeom>
        <a:solidFill>
          <a:schemeClr val="accent2">
            <a:hueOff val="421409"/>
            <a:satOff val="-5094"/>
            <a:lumOff val="104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Text</a:t>
          </a:r>
          <a:r>
            <a:rPr lang="en-US" sz="1600" kern="1200" baseline="0" dirty="0" smtClean="0">
              <a:latin typeface="Calibri" charset="0"/>
              <a:ea typeface="Calibri" charset="0"/>
              <a:cs typeface="Calibri" charset="0"/>
            </a:rPr>
            <a:t> here</a:t>
          </a:r>
          <a:endParaRPr lang="en-US" sz="1600" kern="1200" dirty="0">
            <a:latin typeface="Calibri" charset="0"/>
            <a:ea typeface="Calibri" charset="0"/>
            <a:cs typeface="Calibri" charset="0"/>
          </a:endParaRPr>
        </a:p>
      </dsp:txBody>
      <dsp:txXfrm>
        <a:off x="6130262" y="868770"/>
        <a:ext cx="1558294" cy="739160"/>
      </dsp:txXfrm>
    </dsp:sp>
    <dsp:sp modelId="{2F224190-55BC-C34C-BA4D-297609515AB2}">
      <dsp:nvSpPr>
        <dsp:cNvPr id="0" name=""/>
        <dsp:cNvSpPr/>
      </dsp:nvSpPr>
      <dsp:spPr>
        <a:xfrm>
          <a:off x="6514004" y="2685259"/>
          <a:ext cx="1638268" cy="819134"/>
        </a:xfrm>
        <a:prstGeom prst="roundRect">
          <a:avLst/>
        </a:prstGeom>
        <a:solidFill>
          <a:schemeClr val="accent2">
            <a:hueOff val="842818"/>
            <a:satOff val="-10187"/>
            <a:lumOff val="209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6553991" y="2725246"/>
        <a:ext cx="1558294" cy="739160"/>
      </dsp:txXfrm>
    </dsp:sp>
    <dsp:sp modelId="{73ACE0D3-6301-9344-A0B0-A8D7F8A4CD54}">
      <dsp:nvSpPr>
        <dsp:cNvPr id="0" name=""/>
        <dsp:cNvSpPr/>
      </dsp:nvSpPr>
      <dsp:spPr>
        <a:xfrm>
          <a:off x="5326743" y="4174038"/>
          <a:ext cx="1638268" cy="819134"/>
        </a:xfrm>
        <a:prstGeom prst="roundRect">
          <a:avLst/>
        </a:prstGeom>
        <a:solidFill>
          <a:schemeClr val="accent2">
            <a:hueOff val="1264227"/>
            <a:satOff val="-15281"/>
            <a:lumOff val="31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5366730" y="4214025"/>
        <a:ext cx="1558294" cy="739160"/>
      </dsp:txXfrm>
    </dsp:sp>
    <dsp:sp modelId="{719AB197-2218-A34F-AE49-C72CDFBAD059}">
      <dsp:nvSpPr>
        <dsp:cNvPr id="0" name=""/>
        <dsp:cNvSpPr/>
      </dsp:nvSpPr>
      <dsp:spPr>
        <a:xfrm>
          <a:off x="3422524" y="4174038"/>
          <a:ext cx="1638268" cy="819134"/>
        </a:xfrm>
        <a:prstGeom prst="roundRect">
          <a:avLst/>
        </a:prstGeom>
        <a:solidFill>
          <a:schemeClr val="accent2">
            <a:hueOff val="1685636"/>
            <a:satOff val="-20375"/>
            <a:lumOff val="418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3462511" y="4214025"/>
        <a:ext cx="1558294" cy="739160"/>
      </dsp:txXfrm>
    </dsp:sp>
    <dsp:sp modelId="{3194505F-CB64-A84D-85A3-D6F696C5F0F1}">
      <dsp:nvSpPr>
        <dsp:cNvPr id="0" name=""/>
        <dsp:cNvSpPr/>
      </dsp:nvSpPr>
      <dsp:spPr>
        <a:xfrm>
          <a:off x="2235262" y="2685259"/>
          <a:ext cx="1638268" cy="819134"/>
        </a:xfrm>
        <a:prstGeom prst="roundRect">
          <a:avLst/>
        </a:prstGeom>
        <a:solidFill>
          <a:schemeClr val="accent2">
            <a:hueOff val="2107045"/>
            <a:satOff val="-25468"/>
            <a:lumOff val="522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2275249" y="2725246"/>
        <a:ext cx="1558294" cy="739160"/>
      </dsp:txXfrm>
    </dsp:sp>
    <dsp:sp modelId="{A6CC9AC5-81C7-854E-8322-31C9A9FB6784}">
      <dsp:nvSpPr>
        <dsp:cNvPr id="0" name=""/>
        <dsp:cNvSpPr/>
      </dsp:nvSpPr>
      <dsp:spPr>
        <a:xfrm>
          <a:off x="2658991" y="828783"/>
          <a:ext cx="1638268" cy="819134"/>
        </a:xfrm>
        <a:prstGeom prst="roundRect">
          <a:avLst/>
        </a:prstGeom>
        <a:solidFill>
          <a:schemeClr val="accent2">
            <a:hueOff val="2528454"/>
            <a:satOff val="-30562"/>
            <a:lumOff val="627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2698978" y="868770"/>
        <a:ext cx="1558294" cy="73916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F5024D-A476-7E4F-BE90-D5758F33CE17}">
      <dsp:nvSpPr>
        <dsp:cNvPr id="0" name=""/>
        <dsp:cNvSpPr/>
      </dsp:nvSpPr>
      <dsp:spPr>
        <a:xfrm>
          <a:off x="8125081" y="3157684"/>
          <a:ext cx="91440" cy="348935"/>
        </a:xfrm>
        <a:custGeom>
          <a:avLst/>
          <a:gdLst/>
          <a:ahLst/>
          <a:cxnLst/>
          <a:rect l="0" t="0" r="0" b="0"/>
          <a:pathLst>
            <a:path>
              <a:moveTo>
                <a:pt x="45720" y="0"/>
              </a:moveTo>
              <a:lnTo>
                <a:pt x="45720" y="348935"/>
              </a:lnTo>
            </a:path>
          </a:pathLst>
        </a:custGeom>
        <a:noFill/>
        <a:ln w="25400" cap="flat" cmpd="sng" algn="ctr">
          <a:solidFill>
            <a:schemeClr val="accent4">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3FB3617-3CA0-D54B-AA86-A99C52A83B1D}">
      <dsp:nvSpPr>
        <dsp:cNvPr id="0" name=""/>
        <dsp:cNvSpPr/>
      </dsp:nvSpPr>
      <dsp:spPr>
        <a:xfrm>
          <a:off x="4362968" y="1701015"/>
          <a:ext cx="3807833" cy="348935"/>
        </a:xfrm>
        <a:custGeom>
          <a:avLst/>
          <a:gdLst/>
          <a:ahLst/>
          <a:cxnLst/>
          <a:rect l="0" t="0" r="0" b="0"/>
          <a:pathLst>
            <a:path>
              <a:moveTo>
                <a:pt x="0" y="0"/>
              </a:moveTo>
              <a:lnTo>
                <a:pt x="0" y="175852"/>
              </a:lnTo>
              <a:lnTo>
                <a:pt x="3807833" y="175852"/>
              </a:lnTo>
              <a:lnTo>
                <a:pt x="3807833" y="348935"/>
              </a:lnTo>
            </a:path>
          </a:pathLst>
        </a:custGeom>
        <a:noFill/>
        <a:ln w="25400" cap="flat" cmpd="sng" algn="ctr">
          <a:solidFill>
            <a:schemeClr val="accent4">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B530A7-7C10-DE41-B1D8-66CFC0574C18}">
      <dsp:nvSpPr>
        <dsp:cNvPr id="0" name=""/>
        <dsp:cNvSpPr/>
      </dsp:nvSpPr>
      <dsp:spPr>
        <a:xfrm>
          <a:off x="3601401" y="3157684"/>
          <a:ext cx="1523133" cy="348935"/>
        </a:xfrm>
        <a:custGeom>
          <a:avLst/>
          <a:gdLst/>
          <a:ahLst/>
          <a:cxnLst/>
          <a:rect l="0" t="0" r="0" b="0"/>
          <a:pathLst>
            <a:path>
              <a:moveTo>
                <a:pt x="0" y="0"/>
              </a:moveTo>
              <a:lnTo>
                <a:pt x="0" y="175852"/>
              </a:lnTo>
              <a:lnTo>
                <a:pt x="1523133" y="175852"/>
              </a:lnTo>
              <a:lnTo>
                <a:pt x="1523133" y="348935"/>
              </a:lnTo>
            </a:path>
          </a:pathLst>
        </a:custGeom>
        <a:noFill/>
        <a:ln w="25400" cap="flat" cmpd="sng" algn="ctr">
          <a:solidFill>
            <a:schemeClr val="accent4">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9823118-6440-4B47-9A20-0CDBE2DCFD83}">
      <dsp:nvSpPr>
        <dsp:cNvPr id="0" name=""/>
        <dsp:cNvSpPr/>
      </dsp:nvSpPr>
      <dsp:spPr>
        <a:xfrm>
          <a:off x="2078268" y="3157684"/>
          <a:ext cx="1523133" cy="348935"/>
        </a:xfrm>
        <a:custGeom>
          <a:avLst/>
          <a:gdLst/>
          <a:ahLst/>
          <a:cxnLst/>
          <a:rect l="0" t="0" r="0" b="0"/>
          <a:pathLst>
            <a:path>
              <a:moveTo>
                <a:pt x="1523133" y="0"/>
              </a:moveTo>
              <a:lnTo>
                <a:pt x="1523133" y="175852"/>
              </a:lnTo>
              <a:lnTo>
                <a:pt x="0" y="175852"/>
              </a:lnTo>
              <a:lnTo>
                <a:pt x="0" y="348935"/>
              </a:lnTo>
            </a:path>
          </a:pathLst>
        </a:custGeom>
        <a:noFill/>
        <a:ln w="25400" cap="flat" cmpd="sng" algn="ctr">
          <a:solidFill>
            <a:schemeClr val="accent4">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E3A48B-66FE-7C4C-8311-301431B95F9D}">
      <dsp:nvSpPr>
        <dsp:cNvPr id="0" name=""/>
        <dsp:cNvSpPr/>
      </dsp:nvSpPr>
      <dsp:spPr>
        <a:xfrm>
          <a:off x="3601401" y="1701015"/>
          <a:ext cx="761566" cy="348935"/>
        </a:xfrm>
        <a:custGeom>
          <a:avLst/>
          <a:gdLst/>
          <a:ahLst/>
          <a:cxnLst/>
          <a:rect l="0" t="0" r="0" b="0"/>
          <a:pathLst>
            <a:path>
              <a:moveTo>
                <a:pt x="761566" y="0"/>
              </a:moveTo>
              <a:lnTo>
                <a:pt x="761566" y="175852"/>
              </a:lnTo>
              <a:lnTo>
                <a:pt x="0" y="175852"/>
              </a:lnTo>
              <a:lnTo>
                <a:pt x="0" y="348935"/>
              </a:lnTo>
            </a:path>
          </a:pathLst>
        </a:custGeom>
        <a:noFill/>
        <a:ln w="25400" cap="flat" cmpd="sng" algn="ctr">
          <a:solidFill>
            <a:schemeClr val="accent4">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20A420-F7EE-0743-A6DB-6CB38E35D854}">
      <dsp:nvSpPr>
        <dsp:cNvPr id="0" name=""/>
        <dsp:cNvSpPr/>
      </dsp:nvSpPr>
      <dsp:spPr>
        <a:xfrm>
          <a:off x="555134" y="1701015"/>
          <a:ext cx="3807833" cy="348935"/>
        </a:xfrm>
        <a:custGeom>
          <a:avLst/>
          <a:gdLst/>
          <a:ahLst/>
          <a:cxnLst/>
          <a:rect l="0" t="0" r="0" b="0"/>
          <a:pathLst>
            <a:path>
              <a:moveTo>
                <a:pt x="3807833" y="0"/>
              </a:moveTo>
              <a:lnTo>
                <a:pt x="3807833" y="175852"/>
              </a:lnTo>
              <a:lnTo>
                <a:pt x="0" y="175852"/>
              </a:lnTo>
              <a:lnTo>
                <a:pt x="0" y="348935"/>
              </a:lnTo>
            </a:path>
          </a:pathLst>
        </a:custGeom>
        <a:noFill/>
        <a:ln w="25400" cap="flat" cmpd="sng" algn="ctr">
          <a:solidFill>
            <a:schemeClr val="accent4">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7318A0-CBA5-7A4F-B8C0-1C42096A85DA}">
      <dsp:nvSpPr>
        <dsp:cNvPr id="0" name=""/>
        <dsp:cNvSpPr/>
      </dsp:nvSpPr>
      <dsp:spPr>
        <a:xfrm>
          <a:off x="3809101" y="593282"/>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C733AF8-DF8B-E34C-B492-2D70823E6DBC}">
      <dsp:nvSpPr>
        <dsp:cNvPr id="0" name=""/>
        <dsp:cNvSpPr/>
      </dsp:nvSpPr>
      <dsp:spPr>
        <a:xfrm>
          <a:off x="4916834" y="590512"/>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latin typeface="Calibri" charset="0"/>
              <a:ea typeface="Calibri" charset="0"/>
              <a:cs typeface="Calibri" charset="0"/>
            </a:rPr>
            <a:t>Name here (Calibri</a:t>
          </a:r>
          <a:r>
            <a:rPr lang="en-US" sz="1600" kern="1200" baseline="0" dirty="0" smtClean="0">
              <a:latin typeface="Calibri" charset="0"/>
              <a:ea typeface="Calibri" charset="0"/>
              <a:cs typeface="Calibri" charset="0"/>
            </a:rPr>
            <a:t> regular 16pt)</a:t>
          </a:r>
          <a:endParaRPr lang="en-US" sz="1600" kern="1200" dirty="0">
            <a:latin typeface="Calibri" charset="0"/>
            <a:ea typeface="Calibri" charset="0"/>
            <a:cs typeface="Calibri" charset="0"/>
          </a:endParaRPr>
        </a:p>
      </dsp:txBody>
      <dsp:txXfrm>
        <a:off x="4916834" y="590512"/>
        <a:ext cx="1661599" cy="1107733"/>
      </dsp:txXfrm>
    </dsp:sp>
    <dsp:sp modelId="{9C09C25B-10D4-9C4F-8E8D-FE590133AF1D}">
      <dsp:nvSpPr>
        <dsp:cNvPr id="0" name=""/>
        <dsp:cNvSpPr/>
      </dsp:nvSpPr>
      <dsp:spPr>
        <a:xfrm>
          <a:off x="1268" y="2049951"/>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7E3EFB-D3AE-7C45-A9E6-222E330BF77D}">
      <dsp:nvSpPr>
        <dsp:cNvPr id="0" name=""/>
        <dsp:cNvSpPr/>
      </dsp:nvSpPr>
      <dsp:spPr>
        <a:xfrm>
          <a:off x="1109001" y="2047182"/>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1109001" y="2047182"/>
        <a:ext cx="1661599" cy="1107733"/>
      </dsp:txXfrm>
    </dsp:sp>
    <dsp:sp modelId="{C333DA4E-D991-434C-A8BD-DD8DA56EE0A1}">
      <dsp:nvSpPr>
        <dsp:cNvPr id="0" name=""/>
        <dsp:cNvSpPr/>
      </dsp:nvSpPr>
      <dsp:spPr>
        <a:xfrm>
          <a:off x="3047534" y="2049951"/>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11D683-19C8-E840-972F-5CF2425BF394}">
      <dsp:nvSpPr>
        <dsp:cNvPr id="0" name=""/>
        <dsp:cNvSpPr/>
      </dsp:nvSpPr>
      <dsp:spPr>
        <a:xfrm>
          <a:off x="4155268" y="2047182"/>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4155268" y="2047182"/>
        <a:ext cx="1661599" cy="1107733"/>
      </dsp:txXfrm>
    </dsp:sp>
    <dsp:sp modelId="{0033C77E-3539-9F47-B847-79D78955F26A}">
      <dsp:nvSpPr>
        <dsp:cNvPr id="0" name=""/>
        <dsp:cNvSpPr/>
      </dsp:nvSpPr>
      <dsp:spPr>
        <a:xfrm>
          <a:off x="1524401" y="3506620"/>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BC7E988-95BD-004B-942C-1D14291BEF06}">
      <dsp:nvSpPr>
        <dsp:cNvPr id="0" name=""/>
        <dsp:cNvSpPr/>
      </dsp:nvSpPr>
      <dsp:spPr>
        <a:xfrm>
          <a:off x="2632134" y="3503851"/>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2632134" y="3503851"/>
        <a:ext cx="1661599" cy="1107733"/>
      </dsp:txXfrm>
    </dsp:sp>
    <dsp:sp modelId="{F04D9469-BC48-F745-A9B8-9D06E01ABDA4}">
      <dsp:nvSpPr>
        <dsp:cNvPr id="0" name=""/>
        <dsp:cNvSpPr/>
      </dsp:nvSpPr>
      <dsp:spPr>
        <a:xfrm>
          <a:off x="4570668" y="3506620"/>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0F1629C-86E6-4A41-9EC1-BD0B84670118}">
      <dsp:nvSpPr>
        <dsp:cNvPr id="0" name=""/>
        <dsp:cNvSpPr/>
      </dsp:nvSpPr>
      <dsp:spPr>
        <a:xfrm>
          <a:off x="5678401" y="3503851"/>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5678401" y="3503851"/>
        <a:ext cx="1661599" cy="1107733"/>
      </dsp:txXfrm>
    </dsp:sp>
    <dsp:sp modelId="{339CED85-9D1F-114E-8BF5-7A393F3B874F}">
      <dsp:nvSpPr>
        <dsp:cNvPr id="0" name=""/>
        <dsp:cNvSpPr/>
      </dsp:nvSpPr>
      <dsp:spPr>
        <a:xfrm>
          <a:off x="7616934" y="2049951"/>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E4AC39F-166E-2747-9640-E37038C7D502}">
      <dsp:nvSpPr>
        <dsp:cNvPr id="0" name=""/>
        <dsp:cNvSpPr/>
      </dsp:nvSpPr>
      <dsp:spPr>
        <a:xfrm>
          <a:off x="8724667" y="2047182"/>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8724667" y="2047182"/>
        <a:ext cx="1661599" cy="1107733"/>
      </dsp:txXfrm>
    </dsp:sp>
    <dsp:sp modelId="{7182AB7E-2399-8541-BD05-21E9A19510E3}">
      <dsp:nvSpPr>
        <dsp:cNvPr id="0" name=""/>
        <dsp:cNvSpPr/>
      </dsp:nvSpPr>
      <dsp:spPr>
        <a:xfrm>
          <a:off x="7616934" y="3506620"/>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EF3249E-A7E5-A146-94CB-1588FD630237}">
      <dsp:nvSpPr>
        <dsp:cNvPr id="0" name=""/>
        <dsp:cNvSpPr/>
      </dsp:nvSpPr>
      <dsp:spPr>
        <a:xfrm>
          <a:off x="8724667" y="3503851"/>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8724667" y="3503851"/>
        <a:ext cx="1661599" cy="1107733"/>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3.xml><?xml version="1.0" encoding="utf-8"?>
<dgm:layoutDef xmlns:dgm="http://schemas.openxmlformats.org/drawingml/2006/diagram" xmlns:a="http://schemas.openxmlformats.org/drawingml/2006/main" uniqueId="urn:microsoft.com/office/officeart/2009/layout/CirclePictureHierarchy">
  <dgm:title val=""/>
  <dgm:desc val=""/>
  <dgm:catLst>
    <dgm:cat type="hierarchy" pri="1750"/>
    <dgm:cat type="picture" pri="23000"/>
    <dgm:cat type="pictureconvert" pri="2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5"/>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h" for="ch" forName="image" refType="h" fact="0.8"/>
              <dgm:constr type="w" for="ch" forName="image" refType="h" refFor="ch" refForName="image"/>
              <dgm:constr type="t" for="ch" forName="image" refType="h" fact="0.1"/>
              <dgm:constr type="l" for="ch" forName="image"/>
              <dgm:constr type="w" for="ch" forName="text" refType="w" fact="0.6"/>
              <dgm:constr type="h" for="ch" forName="text" refType="h" fact="0.8"/>
              <dgm:constr type="t" for="ch" forName="text" refType="w" fact="0.04"/>
              <dgm:constr type="l" for="ch" forName="text" refType="w" fact="0.4"/>
            </dgm:constrLst>
            <dgm:ruleLst/>
            <dgm:layoutNode name="image" styleLbl="node0">
              <dgm:alg type="sp"/>
              <dgm:shape xmlns:r="http://schemas.openxmlformats.org/officeDocument/2006/relationships" type="ellipse" r:blip="" blipPhldr="1">
                <dgm:adjLst/>
              </dgm:shape>
              <dgm:presOf/>
              <dgm:constrLst/>
              <dgm:ruleLst/>
            </dgm:layoutNode>
            <dgm:layoutNode name="text"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image"/>
                    <dgm:param type="dstNode" val="image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h" for="ch" forName="image2" refType="h" fact="0.8"/>
                      <dgm:constr type="w" for="ch" forName="image2" refType="h" refFor="ch" refForName="image2"/>
                      <dgm:constr type="t" for="ch" forName="image2" refType="h" fact="0.1"/>
                      <dgm:constr type="l" for="ch" forName="image2"/>
                      <dgm:constr type="w" for="ch" forName="text2" refType="w" fact="0.6"/>
                      <dgm:constr type="h" for="ch" forName="text2" refType="h" fact="0.8"/>
                      <dgm:constr type="t" for="ch" forName="text2" refType="w" fact="0.04"/>
                      <dgm:constr type="l" for="ch" forName="text2" refType="w" fact="0.4"/>
                    </dgm:constrLst>
                    <dgm:ruleLst/>
                    <dgm:layoutNode name="image2">
                      <dgm:alg type="sp"/>
                      <dgm:shape xmlns:r="http://schemas.openxmlformats.org/officeDocument/2006/relationships" type="ellipse" r:blip="" blipPhldr="1">
                        <dgm:adjLst/>
                      </dgm:shape>
                      <dgm:presOf/>
                      <dgm:constrLst/>
                      <dgm:ruleLst/>
                    </dgm:layoutNode>
                    <dgm:layoutNode name="text2"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image2"/>
                            <dgm:param type="dstNode" val="image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h" for="ch" forName="image3" refType="h" fact="0.8"/>
                              <dgm:constr type="w" for="ch" forName="image3" refType="h" refFor="ch" refForName="image3"/>
                              <dgm:constr type="t" for="ch" forName="image3" refType="h" fact="0.1"/>
                              <dgm:constr type="l" for="ch" forName="image3"/>
                              <dgm:constr type="w" for="ch" forName="text3" refType="w" fact="0.6"/>
                              <dgm:constr type="h" for="ch" forName="text3" refType="h" fact="0.8"/>
                              <dgm:constr type="t" for="ch" forName="text3" refType="w" fact="0.04"/>
                              <dgm:constr type="l" for="ch" forName="text3" refType="w" fact="0.4"/>
                            </dgm:constrLst>
                            <dgm:ruleLst/>
                            <dgm:layoutNode name="image3">
                              <dgm:alg type="sp"/>
                              <dgm:shape xmlns:r="http://schemas.openxmlformats.org/officeDocument/2006/relationships" type="ellipse" r:blip="" blipPhldr="1">
                                <dgm:adjLst/>
                              </dgm:shape>
                              <dgm:presOf/>
                              <dgm:constrLst/>
                              <dgm:ruleLst/>
                            </dgm:layoutNode>
                            <dgm:layoutNode name="text3"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image3"/>
                                        <dgm:param type="dstNode" val="image4"/>
                                      </dgm:alg>
                                    </dgm:if>
                                    <dgm:else name="Name26">
                                      <dgm:alg type="conn">
                                        <dgm:param type="dim" val="1D"/>
                                        <dgm:param type="endSty" val="noArr"/>
                                        <dgm:param type="connRout" val="bend"/>
                                        <dgm:param type="bendPt" val="end"/>
                                        <dgm:param type="begPts" val="bCtr"/>
                                        <dgm:param type="endPts" val="tCtr"/>
                                        <dgm:param type="srcNode" val="image4"/>
                                        <dgm:param type="dstNode" val="image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h" for="ch" forName="image4" refType="h" fact="0.8"/>
                                      <dgm:constr type="w" for="ch" forName="image4" refType="h" refFor="ch" refForName="image4"/>
                                      <dgm:constr type="t" for="ch" forName="image4" refType="h" fact="0.1"/>
                                      <dgm:constr type="l" for="ch" forName="image4"/>
                                      <dgm:constr type="w" for="ch" forName="text4" refType="w" fact="0.6"/>
                                      <dgm:constr type="h" for="ch" forName="text4" refType="h" fact="0.8"/>
                                      <dgm:constr type="t" for="ch" forName="text4" refType="w" fact="0.04"/>
                                      <dgm:constr type="l" for="ch" forName="text4" refType="w" fact="0.4"/>
                                    </dgm:constrLst>
                                    <dgm:ruleLst/>
                                    <dgm:layoutNode name="image4">
                                      <dgm:alg type="sp"/>
                                      <dgm:shape xmlns:r="http://schemas.openxmlformats.org/officeDocument/2006/relationships" type="ellipse" r:blip="" blipPhldr="1">
                                        <dgm:adjLst/>
                                      </dgm:shape>
                                      <dgm:presOf/>
                                      <dgm:constrLst/>
                                      <dgm:ruleLst/>
                                    </dgm:layoutNode>
                                    <dgm:layoutNode name="text4"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5.png>
</file>

<file path=ppt/media/image16.png>
</file>

<file path=ppt/media/image18.tiff>
</file>

<file path=ppt/media/image2.png>
</file>

<file path=ppt/media/image20.png>
</file>

<file path=ppt/media/image21.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7.tiff>
</file>

<file path=ppt/media/image38.tiff>
</file>

<file path=ppt/media/image39.png>
</file>

<file path=ppt/media/image4.png>
</file>

<file path=ppt/media/image40.png>
</file>

<file path=ppt/media/image41.png>
</file>

<file path=ppt/media/image42.jpg>
</file>

<file path=ppt/media/image43.tiff>
</file>

<file path=ppt/media/image44.png>
</file>

<file path=ppt/media/image45.png>
</file>

<file path=ppt/media/image46.png>
</file>

<file path=ppt/media/image47.jpg>
</file>

<file path=ppt/media/image48.tiff>
</file>

<file path=ppt/media/image49.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 name="Shape 4"/>
          <p:cNvSpPr txBox="1">
            <a:spLocks noGrp="1"/>
          </p:cNvSpPr>
          <p:nvPr>
            <p:ph type="body" idx="1"/>
          </p:nvPr>
        </p:nvSpPr>
        <p:spPr>
          <a:xfrm>
            <a:off x="914400" y="4343400"/>
            <a:ext cx="5029200" cy="4114800"/>
          </a:xfrm>
          <a:prstGeom prst="rect">
            <a:avLst/>
          </a:prstGeom>
          <a:noFill/>
          <a:ln>
            <a:noFill/>
          </a:ln>
        </p:spPr>
        <p:txBody>
          <a:bodyPr wrap="square" lIns="91425" tIns="91425" rIns="91425" bIns="91425" anchor="t" anchorCtr="0"/>
          <a:lstStyle>
            <a:lvl1pPr marL="0" marR="0" lvl="0" indent="0" algn="l" rtl="0">
              <a:spcBef>
                <a:spcPts val="0"/>
              </a:spcBef>
              <a:buSzPts val="1400"/>
              <a:buNone/>
              <a:defRPr sz="1200" b="0" i="0" u="none" strike="noStrike" cap="none">
                <a:latin typeface="Calibri"/>
                <a:ea typeface="Calibri"/>
                <a:cs typeface="Calibri"/>
                <a:sym typeface="Calibri"/>
              </a:defRPr>
            </a:lvl1pPr>
            <a:lvl2pPr marL="0" marR="0" lvl="1" indent="228600" algn="l" rtl="0">
              <a:spcBef>
                <a:spcPts val="0"/>
              </a:spcBef>
              <a:buSzPts val="1400"/>
              <a:buNone/>
              <a:defRPr sz="1200" b="0" i="0" u="none" strike="noStrike" cap="none">
                <a:latin typeface="Calibri"/>
                <a:ea typeface="Calibri"/>
                <a:cs typeface="Calibri"/>
                <a:sym typeface="Calibri"/>
              </a:defRPr>
            </a:lvl2pPr>
            <a:lvl3pPr marL="0" marR="0" lvl="2" indent="457200" algn="l" rtl="0">
              <a:spcBef>
                <a:spcPts val="0"/>
              </a:spcBef>
              <a:buSzPts val="1400"/>
              <a:buNone/>
              <a:defRPr sz="1200" b="0" i="0" u="none" strike="noStrike" cap="none">
                <a:latin typeface="Calibri"/>
                <a:ea typeface="Calibri"/>
                <a:cs typeface="Calibri"/>
                <a:sym typeface="Calibri"/>
              </a:defRPr>
            </a:lvl3pPr>
            <a:lvl4pPr marL="0" marR="0" lvl="3" indent="685800" algn="l" rtl="0">
              <a:spcBef>
                <a:spcPts val="0"/>
              </a:spcBef>
              <a:buSzPts val="1400"/>
              <a:buNone/>
              <a:defRPr sz="1200" b="0" i="0" u="none" strike="noStrike" cap="none">
                <a:latin typeface="Calibri"/>
                <a:ea typeface="Calibri"/>
                <a:cs typeface="Calibri"/>
                <a:sym typeface="Calibri"/>
              </a:defRPr>
            </a:lvl4pPr>
            <a:lvl5pPr marL="0" marR="0" lvl="4" indent="914400" algn="l" rtl="0">
              <a:spcBef>
                <a:spcPts val="0"/>
              </a:spcBef>
              <a:buSzPts val="1400"/>
              <a:buNone/>
              <a:defRPr sz="1200" b="0" i="0" u="none" strike="noStrike" cap="none">
                <a:latin typeface="Calibri"/>
                <a:ea typeface="Calibri"/>
                <a:cs typeface="Calibri"/>
                <a:sym typeface="Calibri"/>
              </a:defRPr>
            </a:lvl5pPr>
            <a:lvl6pPr marL="0" marR="0" lvl="5" indent="1143000" algn="l" rtl="0">
              <a:spcBef>
                <a:spcPts val="0"/>
              </a:spcBef>
              <a:buSzPts val="1400"/>
              <a:buNone/>
              <a:defRPr sz="1200" b="0" i="0" u="none" strike="noStrike" cap="none">
                <a:latin typeface="Calibri"/>
                <a:ea typeface="Calibri"/>
                <a:cs typeface="Calibri"/>
                <a:sym typeface="Calibri"/>
              </a:defRPr>
            </a:lvl6pPr>
            <a:lvl7pPr marL="0" marR="0" lvl="6" indent="1371600" algn="l" rtl="0">
              <a:spcBef>
                <a:spcPts val="0"/>
              </a:spcBef>
              <a:buSzPts val="1400"/>
              <a:buNone/>
              <a:defRPr sz="1200" b="0" i="0" u="none" strike="noStrike" cap="none">
                <a:latin typeface="Calibri"/>
                <a:ea typeface="Calibri"/>
                <a:cs typeface="Calibri"/>
                <a:sym typeface="Calibri"/>
              </a:defRPr>
            </a:lvl7pPr>
            <a:lvl8pPr marL="0" marR="0" lvl="7" indent="1600200" algn="l" rtl="0">
              <a:spcBef>
                <a:spcPts val="0"/>
              </a:spcBef>
              <a:buSzPts val="1400"/>
              <a:buNone/>
              <a:defRPr sz="1200" b="0" i="0" u="none" strike="noStrike" cap="none">
                <a:latin typeface="Calibri"/>
                <a:ea typeface="Calibri"/>
                <a:cs typeface="Calibri"/>
                <a:sym typeface="Calibri"/>
              </a:defRPr>
            </a:lvl8pPr>
            <a:lvl9pPr marL="0" marR="0" lvl="8" indent="1828800" algn="l" rtl="0">
              <a:spcBef>
                <a:spcPts val="0"/>
              </a:spcBef>
              <a:buSzPts val="1400"/>
              <a:buNone/>
              <a:defRPr sz="1200" b="0" i="0" u="none" strike="noStrike" cap="none">
                <a:latin typeface="Calibri"/>
                <a:ea typeface="Calibri"/>
                <a:cs typeface="Calibri"/>
                <a:sym typeface="Calibri"/>
              </a:defRPr>
            </a:lvl9pPr>
          </a:lstStyle>
          <a:p>
            <a:endParaRPr/>
          </a:p>
        </p:txBody>
      </p:sp>
    </p:spTree>
    <p:extLst>
      <p:ext uri="{BB962C8B-B14F-4D97-AF65-F5344CB8AC3E}">
        <p14:creationId xmlns:p14="http://schemas.microsoft.com/office/powerpoint/2010/main" val="52892707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0" name="Shape 200"/>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242534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7904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Shape 361"/>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
        <p:nvSpPr>
          <p:cNvPr id="362" name="Shape 3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946948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emf"/><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Master" Target="../slideMasters/slideMaster2.xml"/><Relationship Id="rId2" Type="http://schemas.openxmlformats.org/officeDocument/2006/relationships/diagramData" Target="../diagrams/data1.xml"/></Relationships>
</file>

<file path=ppt/slideLayouts/_rels/slideLayout26.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Master" Target="../slideMasters/slideMaster2.xml"/><Relationship Id="rId2" Type="http://schemas.openxmlformats.org/officeDocument/2006/relationships/diagramData" Target="../diagrams/data2.xml"/></Relationships>
</file>

<file path=ppt/slideLayouts/_rels/slideLayout27.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Master" Target="../slideMasters/slideMaster2.xml"/><Relationship Id="rId2" Type="http://schemas.openxmlformats.org/officeDocument/2006/relationships/diagramData" Target="../diagrams/data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chart" Target="../charts/chart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chart" Target="../charts/chart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chart" Target="../charts/chart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chart" Target="../charts/chart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SolarWinds_Title">
    <p:bg>
      <p:bgPr>
        <a:blipFill rotWithShape="1">
          <a:blip r:embed="rId2">
            <a:alphaModFix/>
          </a:blip>
          <a:stretch>
            <a:fillRect/>
          </a:stretch>
        </a:blipFill>
        <a:effectLst/>
      </p:bgPr>
    </p:bg>
    <p:spTree>
      <p:nvGrpSpPr>
        <p:cNvPr id="1" name="Shape 10"/>
        <p:cNvGrpSpPr/>
        <p:nvPr/>
      </p:nvGrpSpPr>
      <p:grpSpPr>
        <a:xfrm>
          <a:off x="0" y="0"/>
          <a:ext cx="0" cy="0"/>
          <a:chOff x="0" y="0"/>
          <a:chExt cx="0" cy="0"/>
        </a:xfrm>
      </p:grpSpPr>
      <p:pic>
        <p:nvPicPr>
          <p:cNvPr id="6" name="Shape 72"/>
          <p:cNvPicPr preferRelativeResize="0"/>
          <p:nvPr userDrawn="1"/>
        </p:nvPicPr>
        <p:blipFill rotWithShape="1">
          <a:blip r:embed="rId3">
            <a:alphaModFix/>
          </a:blip>
          <a:srcRect l="622" r="612"/>
          <a:stretch/>
        </p:blipFill>
        <p:spPr>
          <a:xfrm>
            <a:off x="0" y="0"/>
            <a:ext cx="12188952" cy="6856285"/>
          </a:xfrm>
          <a:prstGeom prst="rect">
            <a:avLst/>
          </a:prstGeom>
          <a:noFill/>
          <a:ln>
            <a:noFill/>
          </a:ln>
        </p:spPr>
      </p:pic>
      <p:sp>
        <p:nvSpPr>
          <p:cNvPr id="12" name="Shape 12"/>
          <p:cNvSpPr txBox="1">
            <a:spLocks noGrp="1"/>
          </p:cNvSpPr>
          <p:nvPr>
            <p:ph type="title"/>
          </p:nvPr>
        </p:nvSpPr>
        <p:spPr>
          <a:xfrm>
            <a:off x="844986" y="3247300"/>
            <a:ext cx="8690008" cy="779874"/>
          </a:xfrm>
          <a:prstGeom prst="rect">
            <a:avLst/>
          </a:prstGeom>
          <a:noFill/>
          <a:ln>
            <a:noFill/>
          </a:ln>
        </p:spPr>
        <p:txBody>
          <a:bodyPr wrap="square" lIns="91425" tIns="91425" rIns="91425" bIns="91425" anchor="t" anchorCtr="0"/>
          <a:lstStyle>
            <a:lvl1pPr marL="0" marR="0" lvl="0" indent="0" algn="l" rtl="0">
              <a:lnSpc>
                <a:spcPct val="90000"/>
              </a:lnSpc>
              <a:spcBef>
                <a:spcPts val="0"/>
              </a:spcBef>
              <a:spcAft>
                <a:spcPts val="0"/>
              </a:spcAft>
              <a:buClr>
                <a:srgbClr val="15BDCE"/>
              </a:buClr>
              <a:buSzPts val="1400"/>
              <a:buFont typeface="Arial"/>
              <a:buNone/>
              <a:defRPr sz="4400" b="1" i="0" u="none" strike="noStrike" cap="none">
                <a:solidFill>
                  <a:srgbClr val="15BDCE"/>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dirty="0"/>
          </a:p>
        </p:txBody>
      </p:sp>
      <p:sp>
        <p:nvSpPr>
          <p:cNvPr id="13" name="Shape 13"/>
          <p:cNvSpPr txBox="1">
            <a:spLocks noGrp="1"/>
          </p:cNvSpPr>
          <p:nvPr>
            <p:ph type="body" idx="1"/>
          </p:nvPr>
        </p:nvSpPr>
        <p:spPr>
          <a:xfrm>
            <a:off x="845262" y="4027174"/>
            <a:ext cx="8690008" cy="400763"/>
          </a:xfrm>
          <a:prstGeom prst="rect">
            <a:avLst/>
          </a:prstGeom>
          <a:noFill/>
          <a:ln>
            <a:noFill/>
          </a:ln>
        </p:spPr>
        <p:txBody>
          <a:bodyPr wrap="square" lIns="91425" tIns="91425" rIns="91425" bIns="91425" anchor="t" anchorCtr="0"/>
          <a:lstStyle>
            <a:lvl1pPr marL="0" marR="0" lvl="0" indent="0" algn="l" rtl="0">
              <a:lnSpc>
                <a:spcPct val="90000"/>
              </a:lnSpc>
              <a:spcBef>
                <a:spcPts val="1000"/>
              </a:spcBef>
              <a:spcAft>
                <a:spcPts val="0"/>
              </a:spcAft>
              <a:buClr>
                <a:schemeClr val="lt2"/>
              </a:buClr>
              <a:buSzPts val="1400"/>
              <a:buFont typeface="Arial"/>
              <a:buNone/>
              <a:defRPr sz="2200" b="0" i="0" u="none" strike="noStrike" cap="none">
                <a:solidFill>
                  <a:schemeClr val="lt2"/>
                </a:solidFill>
                <a:latin typeface="Calibri"/>
                <a:ea typeface="Calibri"/>
                <a:cs typeface="Calibri"/>
                <a:sym typeface="Calibri"/>
              </a:defRPr>
            </a:lvl1pPr>
            <a:lvl2pPr marL="845819" marR="0" lvl="1" indent="-147319" algn="l" rtl="0">
              <a:lnSpc>
                <a:spcPct val="90000"/>
              </a:lnSpc>
              <a:spcBef>
                <a:spcPts val="1000"/>
              </a:spcBef>
              <a:spcAft>
                <a:spcPts val="0"/>
              </a:spcAft>
              <a:buClr>
                <a:schemeClr val="accent2"/>
              </a:buClr>
              <a:buSzPts val="2000"/>
              <a:buFont typeface="Arial"/>
              <a:buChar char="o"/>
              <a:defRPr sz="2000" b="0" i="0" u="none" strike="noStrike" cap="none">
                <a:solidFill>
                  <a:srgbClr val="323233"/>
                </a:solidFill>
                <a:latin typeface="Arial"/>
                <a:ea typeface="Arial"/>
                <a:cs typeface="Arial"/>
                <a:sym typeface="Arial"/>
              </a:defRPr>
            </a:lvl2pPr>
            <a:lvl3pPr marL="1504950" marR="0" lvl="2" indent="-1841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3pPr>
            <a:lvl4pPr marL="2171700" marR="0" lvl="3" indent="-21590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4pPr>
            <a:lvl5pPr marL="2457450" marR="0" lvl="4" indent="-2222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5pPr>
            <a:lvl6pPr marL="2590800" marR="0" lvl="5"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6pPr>
            <a:lvl7pPr marL="3048000" marR="0" lvl="6"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7pPr>
            <a:lvl8pPr marL="3505200" marR="0" lvl="7"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8pPr>
            <a:lvl9pPr marL="3962400" marR="0" lvl="8"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9pPr>
          </a:lstStyle>
          <a:p>
            <a:endParaRPr/>
          </a:p>
        </p:txBody>
      </p:sp>
      <p:pic>
        <p:nvPicPr>
          <p:cNvPr id="14" name="Shape 14"/>
          <p:cNvPicPr preferRelativeResize="0"/>
          <p:nvPr/>
        </p:nvPicPr>
        <p:blipFill rotWithShape="1">
          <a:blip r:embed="rId4">
            <a:alphaModFix/>
          </a:blip>
          <a:srcRect/>
          <a:stretch/>
        </p:blipFill>
        <p:spPr>
          <a:xfrm>
            <a:off x="934471" y="1902554"/>
            <a:ext cx="2591180" cy="702837"/>
          </a:xfrm>
          <a:prstGeom prst="rect">
            <a:avLst/>
          </a:prstGeom>
          <a:noFill/>
          <a:ln>
            <a:noFill/>
          </a:ln>
        </p:spPr>
      </p:pic>
      <p:sp>
        <p:nvSpPr>
          <p:cNvPr id="8" name="Shape 12"/>
          <p:cNvSpPr txBox="1">
            <a:spLocks/>
          </p:cNvSpPr>
          <p:nvPr userDrawn="1"/>
        </p:nvSpPr>
        <p:spPr>
          <a:xfrm>
            <a:off x="845262" y="2631932"/>
            <a:ext cx="8690008" cy="419617"/>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90000"/>
              </a:lnSpc>
              <a:spcBef>
                <a:spcPts val="0"/>
              </a:spcBef>
              <a:spcAft>
                <a:spcPts val="0"/>
              </a:spcAft>
              <a:buClr>
                <a:srgbClr val="15BDCE"/>
              </a:buClr>
              <a:buSzPts val="1400"/>
              <a:buFont typeface="Arial"/>
              <a:buNone/>
              <a:defRPr sz="4400" b="1" i="0" u="none" strike="noStrike" cap="none">
                <a:solidFill>
                  <a:srgbClr val="15BDCE"/>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r>
              <a:rPr lang="en-US" sz="1800" dirty="0" smtClean="0">
                <a:solidFill>
                  <a:schemeClr val="tx2"/>
                </a:solidFill>
              </a:rPr>
              <a:t>Innovate</a:t>
            </a:r>
            <a:r>
              <a:rPr lang="en-US" sz="1800" baseline="0" dirty="0" smtClean="0">
                <a:solidFill>
                  <a:schemeClr val="tx2"/>
                </a:solidFill>
              </a:rPr>
              <a:t> Summit 2017</a:t>
            </a:r>
            <a:endParaRPr lang="en-US" sz="1800" dirty="0">
              <a:solidFill>
                <a:schemeClr val="tx2"/>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Example_Chart3">
    <p:spTree>
      <p:nvGrpSpPr>
        <p:cNvPr id="1" name="Shape 67"/>
        <p:cNvGrpSpPr/>
        <p:nvPr/>
      </p:nvGrpSpPr>
      <p:grpSpPr>
        <a:xfrm>
          <a:off x="0" y="0"/>
          <a:ext cx="0" cy="0"/>
          <a:chOff x="0" y="0"/>
          <a:chExt cx="0" cy="0"/>
        </a:xfrm>
      </p:grpSpPr>
      <p:sp>
        <p:nvSpPr>
          <p:cNvPr id="68" name="Shape 68"/>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69" name="Shape 69"/>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70" name="Shape 70"/>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71" name="Shape 71"/>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Example_Chart4">
    <p:spTree>
      <p:nvGrpSpPr>
        <p:cNvPr id="1" name="Shape 72"/>
        <p:cNvGrpSpPr/>
        <p:nvPr/>
      </p:nvGrpSpPr>
      <p:grpSpPr>
        <a:xfrm>
          <a:off x="0" y="0"/>
          <a:ext cx="0" cy="0"/>
          <a:chOff x="0" y="0"/>
          <a:chExt cx="0" cy="0"/>
        </a:xfrm>
      </p:grpSpPr>
      <p:sp>
        <p:nvSpPr>
          <p:cNvPr id="73" name="Shape 73"/>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74" name="Shape 74"/>
          <p:cNvPicPr preferRelativeResize="0"/>
          <p:nvPr/>
        </p:nvPicPr>
        <p:blipFill rotWithShape="1">
          <a:blip r:embed="rId2">
            <a:alphaModFix/>
          </a:blip>
          <a:srcRect/>
          <a:stretch/>
        </p:blipFill>
        <p:spPr>
          <a:xfrm>
            <a:off x="2551198" y="1241724"/>
            <a:ext cx="7089604" cy="4640212"/>
          </a:xfrm>
          <a:prstGeom prst="rect">
            <a:avLst/>
          </a:prstGeom>
          <a:noFill/>
          <a:ln>
            <a:noFill/>
          </a:ln>
        </p:spPr>
      </p:pic>
      <p:sp>
        <p:nvSpPr>
          <p:cNvPr id="75" name="Shape 75"/>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76" name="Shape 76"/>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77" name="Shape 77"/>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Example_Chart5">
    <p:spTree>
      <p:nvGrpSpPr>
        <p:cNvPr id="1" name="Shape 78"/>
        <p:cNvGrpSpPr/>
        <p:nvPr/>
      </p:nvGrpSpPr>
      <p:grpSpPr>
        <a:xfrm>
          <a:off x="0" y="0"/>
          <a:ext cx="0" cy="0"/>
          <a:chOff x="0" y="0"/>
          <a:chExt cx="0" cy="0"/>
        </a:xfrm>
      </p:grpSpPr>
      <p:sp>
        <p:nvSpPr>
          <p:cNvPr id="79" name="Shape 79"/>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80" name="Shape 80"/>
          <p:cNvPicPr preferRelativeResize="0"/>
          <p:nvPr/>
        </p:nvPicPr>
        <p:blipFill rotWithShape="1">
          <a:blip r:embed="rId2">
            <a:alphaModFix/>
          </a:blip>
          <a:srcRect/>
          <a:stretch/>
        </p:blipFill>
        <p:spPr>
          <a:xfrm>
            <a:off x="3701788" y="1232055"/>
            <a:ext cx="4788424" cy="5137174"/>
          </a:xfrm>
          <a:prstGeom prst="rect">
            <a:avLst/>
          </a:prstGeom>
          <a:noFill/>
          <a:ln>
            <a:noFill/>
          </a:ln>
        </p:spPr>
      </p:pic>
      <p:sp>
        <p:nvSpPr>
          <p:cNvPr id="81" name="Shape 81"/>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82" name="Shape 82"/>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83" name="Shape 83"/>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Example_Chart6">
    <p:spTree>
      <p:nvGrpSpPr>
        <p:cNvPr id="1" name="Shape 84"/>
        <p:cNvGrpSpPr/>
        <p:nvPr/>
      </p:nvGrpSpPr>
      <p:grpSpPr>
        <a:xfrm>
          <a:off x="0" y="0"/>
          <a:ext cx="0" cy="0"/>
          <a:chOff x="0" y="0"/>
          <a:chExt cx="0" cy="0"/>
        </a:xfrm>
      </p:grpSpPr>
      <p:sp>
        <p:nvSpPr>
          <p:cNvPr id="85" name="Shape 85"/>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86" name="Shape 86"/>
          <p:cNvPicPr preferRelativeResize="0"/>
          <p:nvPr/>
        </p:nvPicPr>
        <p:blipFill rotWithShape="1">
          <a:blip r:embed="rId2">
            <a:alphaModFix/>
          </a:blip>
          <a:srcRect/>
          <a:stretch/>
        </p:blipFill>
        <p:spPr>
          <a:xfrm>
            <a:off x="3701788" y="1219176"/>
            <a:ext cx="4788424" cy="5137174"/>
          </a:xfrm>
          <a:prstGeom prst="rect">
            <a:avLst/>
          </a:prstGeom>
          <a:noFill/>
          <a:ln>
            <a:noFill/>
          </a:ln>
        </p:spPr>
      </p:pic>
      <p:sp>
        <p:nvSpPr>
          <p:cNvPr id="87" name="Shape 87"/>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88" name="Shape 88"/>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89" name="Shape 89"/>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Example_Chart7">
    <p:spTree>
      <p:nvGrpSpPr>
        <p:cNvPr id="1" name="Shape 90"/>
        <p:cNvGrpSpPr/>
        <p:nvPr/>
      </p:nvGrpSpPr>
      <p:grpSpPr>
        <a:xfrm>
          <a:off x="0" y="0"/>
          <a:ext cx="0" cy="0"/>
          <a:chOff x="0" y="0"/>
          <a:chExt cx="0" cy="0"/>
        </a:xfrm>
      </p:grpSpPr>
      <p:sp>
        <p:nvSpPr>
          <p:cNvPr id="91" name="Shape 91"/>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92" name="Shape 92"/>
          <p:cNvPicPr preferRelativeResize="0"/>
          <p:nvPr/>
        </p:nvPicPr>
        <p:blipFill rotWithShape="1">
          <a:blip r:embed="rId2">
            <a:alphaModFix/>
          </a:blip>
          <a:srcRect/>
          <a:stretch/>
        </p:blipFill>
        <p:spPr>
          <a:xfrm>
            <a:off x="3490462" y="1038553"/>
            <a:ext cx="5211076" cy="5418667"/>
          </a:xfrm>
          <a:prstGeom prst="rect">
            <a:avLst/>
          </a:prstGeom>
          <a:noFill/>
          <a:ln>
            <a:noFill/>
          </a:ln>
        </p:spPr>
      </p:pic>
      <p:sp>
        <p:nvSpPr>
          <p:cNvPr id="93" name="Shape 93"/>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94" name="Shape 94"/>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95" name="Shape 95"/>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170628_Solarwinds_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Shape 11"/>
          <p:cNvSpPr>
            <a:spLocks noGrp="1"/>
          </p:cNvSpPr>
          <p:nvPr>
            <p:ph type="title" hasCustomPrompt="1"/>
          </p:nvPr>
        </p:nvSpPr>
        <p:spPr>
          <a:xfrm>
            <a:off x="844986" y="4097532"/>
            <a:ext cx="8690008" cy="419617"/>
          </a:xfrm>
          <a:prstGeom prst="rect">
            <a:avLst/>
          </a:prstGeom>
        </p:spPr>
        <p:txBody>
          <a:bodyPr anchor="b">
            <a:noAutofit/>
          </a:bodyPr>
          <a:lstStyle>
            <a:lvl1pPr>
              <a:defRPr sz="4400" b="1" i="0">
                <a:solidFill>
                  <a:srgbClr val="15BDCE"/>
                </a:solidFill>
                <a:latin typeface="+mj-lt"/>
                <a:ea typeface="Roboto" charset="0"/>
                <a:cs typeface="Roboto" charset="0"/>
              </a:defRPr>
            </a:lvl1pPr>
          </a:lstStyle>
          <a:p>
            <a:r>
              <a:rPr lang="en-US" dirty="0" smtClean="0"/>
              <a:t>Headline Arial Bold 44pt</a:t>
            </a:r>
            <a:endParaRPr lang="en-US" dirty="0"/>
          </a:p>
        </p:txBody>
      </p:sp>
      <p:sp>
        <p:nvSpPr>
          <p:cNvPr id="12" name="Shape 12"/>
          <p:cNvSpPr>
            <a:spLocks noGrp="1"/>
          </p:cNvSpPr>
          <p:nvPr>
            <p:ph type="body" sz="quarter" idx="1" hasCustomPrompt="1"/>
          </p:nvPr>
        </p:nvSpPr>
        <p:spPr>
          <a:xfrm>
            <a:off x="845262" y="4524482"/>
            <a:ext cx="8690008" cy="400763"/>
          </a:xfrm>
          <a:prstGeom prst="rect">
            <a:avLst/>
          </a:prstGeom>
          <a:extLst>
            <a:ext uri="{C572A759-6A51-4108-AA02-DFA0A04FC94B}">
              <ma14:wrappingTextBoxFlag xmlns:ma14="http://schemas.microsoft.com/office/mac/drawingml/2011/main" val="1"/>
            </a:ext>
          </a:extLst>
        </p:spPr>
        <p:txBody>
          <a:bodyPr/>
          <a:lstStyle>
            <a:lvl1pPr marL="0" indent="0">
              <a:buClrTx/>
              <a:buSzTx/>
              <a:buFontTx/>
              <a:buNone/>
              <a:defRPr sz="2200">
                <a:solidFill>
                  <a:schemeClr val="bg2"/>
                </a:solidFill>
                <a:latin typeface="Calibri" charset="0"/>
                <a:ea typeface="Calibri" charset="0"/>
                <a:cs typeface="Calibri" charset="0"/>
              </a:defRPr>
            </a:lvl1pPr>
          </a:lstStyle>
          <a:p>
            <a:pPr lvl="0"/>
            <a:r>
              <a:rPr lang="en-US" dirty="0" smtClean="0"/>
              <a:t>Subhead Calibri22pt</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4471" y="2977375"/>
            <a:ext cx="2591180" cy="702837"/>
          </a:xfrm>
          <a:prstGeom prst="rect">
            <a:avLst/>
          </a:prstGeom>
        </p:spPr>
      </p:pic>
    </p:spTree>
    <p:extLst>
      <p:ext uri="{BB962C8B-B14F-4D97-AF65-F5344CB8AC3E}">
        <p14:creationId xmlns:p14="http://schemas.microsoft.com/office/powerpoint/2010/main" val="824928744"/>
      </p:ext>
    </p:extLst>
  </p:cSld>
  <p:clrMapOvr>
    <a:masterClrMapping/>
  </p:clrMapOvr>
  <p:transition spd="med"/>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70628_Solarwinds_Blan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4" name="Footer Placeholder 3"/>
          <p:cNvSpPr>
            <a:spLocks noGrp="1"/>
          </p:cNvSpPr>
          <p:nvPr>
            <p:ph type="ftr" sz="quarter" idx="11"/>
          </p:nvPr>
        </p:nvSpPr>
        <p:spPr/>
        <p:txBody>
          <a:bodyPr/>
          <a:lstStyle/>
          <a:p>
            <a:r>
              <a:rPr lang="en-US" smtClean="0"/>
              <a:t>© 2017 SolarWinds Worldwide, LLC. All rights reserved.</a:t>
            </a:r>
            <a:endParaRPr lang="en-US"/>
          </a:p>
        </p:txBody>
      </p:sp>
    </p:spTree>
    <p:extLst>
      <p:ext uri="{BB962C8B-B14F-4D97-AF65-F5344CB8AC3E}">
        <p14:creationId xmlns:p14="http://schemas.microsoft.com/office/powerpoint/2010/main" val="422975376"/>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70628_Solarwinds_O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 name="Footer Placeholder 2"/>
          <p:cNvSpPr>
            <a:spLocks noGrp="1"/>
          </p:cNvSpPr>
          <p:nvPr>
            <p:ph type="ftr" sz="quarter" idx="14"/>
          </p:nvPr>
        </p:nvSpPr>
        <p:spPr/>
        <p:txBody>
          <a:bodyPr/>
          <a:lstStyle/>
          <a:p>
            <a:r>
              <a:rPr lang="en-US" smtClean="0"/>
              <a:t>© 2017 SolarWinds Worldwide, LLC. All rights reserved.</a:t>
            </a:r>
            <a:endParaRPr lang="en-US"/>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7" name="Content Placeholder 7"/>
          <p:cNvSpPr>
            <a:spLocks noGrp="1"/>
          </p:cNvSpPr>
          <p:nvPr>
            <p:ph sz="quarter" idx="18" hasCustomPrompt="1"/>
          </p:nvPr>
        </p:nvSpPr>
        <p:spPr>
          <a:xfrm>
            <a:off x="298006" y="1145338"/>
            <a:ext cx="11577002"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Tree>
    <p:extLst>
      <p:ext uri="{BB962C8B-B14F-4D97-AF65-F5344CB8AC3E}">
        <p14:creationId xmlns:p14="http://schemas.microsoft.com/office/powerpoint/2010/main" val="776272862"/>
      </p:ext>
    </p:extLst>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70628_Solarwinds_Two">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 name="Footer Placeholder 2"/>
          <p:cNvSpPr>
            <a:spLocks noGrp="1"/>
          </p:cNvSpPr>
          <p:nvPr>
            <p:ph type="ftr" sz="quarter" idx="15"/>
          </p:nvPr>
        </p:nvSpPr>
        <p:spPr/>
        <p:txBody>
          <a:bodyPr/>
          <a:lstStyle/>
          <a:p>
            <a:r>
              <a:rPr lang="en-US" smtClean="0"/>
              <a:t>© 2017 SolarWinds Worldwide, LLC. All rights reserved.</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11" name="Content Placeholder 7"/>
          <p:cNvSpPr>
            <a:spLocks noGrp="1"/>
          </p:cNvSpPr>
          <p:nvPr>
            <p:ph sz="quarter" idx="19" hasCustomPrompt="1"/>
          </p:nvPr>
        </p:nvSpPr>
        <p:spPr>
          <a:xfrm>
            <a:off x="298007" y="1145338"/>
            <a:ext cx="5712650"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
        <p:nvSpPr>
          <p:cNvPr id="12" name="Content Placeholder 7"/>
          <p:cNvSpPr>
            <a:spLocks noGrp="1"/>
          </p:cNvSpPr>
          <p:nvPr>
            <p:ph sz="quarter" idx="20" hasCustomPrompt="1"/>
          </p:nvPr>
        </p:nvSpPr>
        <p:spPr>
          <a:xfrm>
            <a:off x="6163451" y="1145337"/>
            <a:ext cx="5712650"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Tree>
    <p:extLst>
      <p:ext uri="{BB962C8B-B14F-4D97-AF65-F5344CB8AC3E}">
        <p14:creationId xmlns:p14="http://schemas.microsoft.com/office/powerpoint/2010/main" val="854836109"/>
      </p:ext>
    </p:extLst>
  </p:cSld>
  <p:clrMapOvr>
    <a:masterClrMapping/>
  </p:clrMapOvr>
  <p:transition spd="med"/>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70628_Solarwinds_TwoCaption">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 name="Footer Placeholder 2"/>
          <p:cNvSpPr>
            <a:spLocks noGrp="1"/>
          </p:cNvSpPr>
          <p:nvPr>
            <p:ph type="ftr" sz="quarter" idx="10"/>
          </p:nvPr>
        </p:nvSpPr>
        <p:spPr/>
        <p:txBody>
          <a:bodyPr/>
          <a:lstStyle/>
          <a:p>
            <a:r>
              <a:rPr lang="en-US" smtClean="0"/>
              <a:t>© 2017 SolarWinds Worldwide, LLC. All rights reserved.</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21" name="Text Placeholder 20"/>
          <p:cNvSpPr>
            <a:spLocks noGrp="1"/>
          </p:cNvSpPr>
          <p:nvPr>
            <p:ph type="body" sz="quarter" idx="21" hasCustomPrompt="1"/>
          </p:nvPr>
        </p:nvSpPr>
        <p:spPr>
          <a:xfrm>
            <a:off x="266700" y="5640281"/>
            <a:ext cx="11609388" cy="627784"/>
          </a:xfrm>
          <a:prstGeom prst="rect">
            <a:avLst/>
          </a:prstGeom>
        </p:spPr>
        <p:txBody>
          <a:bodyPr/>
          <a:lstStyle>
            <a:lvl1pPr marL="0" marR="0" indent="0" algn="just" defTabSz="914400" rtl="0" fontAlgn="auto" latinLnBrk="0" hangingPunct="0">
              <a:lnSpc>
                <a:spcPct val="100000"/>
              </a:lnSpc>
              <a:spcBef>
                <a:spcPts val="0"/>
              </a:spcBef>
              <a:spcAft>
                <a:spcPts val="0"/>
              </a:spcAft>
              <a:buClrTx/>
              <a:buSzTx/>
              <a:buFontTx/>
              <a:buNone/>
              <a:tabLst/>
              <a:defRPr sz="2000" baseline="0"/>
            </a:lvl1pPr>
          </a:lstStyle>
          <a:p>
            <a:pPr marL="0" marR="0" indent="0" algn="just" defTabSz="914400" rtl="0" fontAlgn="auto" latinLnBrk="0" hangingPunct="0">
              <a:lnSpc>
                <a:spcPct val="100000"/>
              </a:lnSpc>
              <a:spcBef>
                <a:spcPts val="0"/>
              </a:spcBef>
              <a:spcAft>
                <a:spcPts val="0"/>
              </a:spcAft>
              <a:buClrTx/>
              <a:buSzTx/>
              <a:buFontTx/>
              <a:buNone/>
              <a:tabLst/>
            </a:pPr>
            <a:r>
              <a:rPr kumimoji="0" lang="en-US" sz="1600" b="0" i="0" u="none" strike="noStrike" cap="none" spc="0" normalizeH="0" baseline="0" dirty="0" smtClean="0">
                <a:ln>
                  <a:noFill/>
                </a:ln>
                <a:solidFill>
                  <a:schemeClr val="tx1">
                    <a:lumMod val="50000"/>
                    <a:lumOff val="50000"/>
                  </a:schemeClr>
                </a:solidFill>
                <a:effectLst/>
                <a:uFillTx/>
                <a:latin typeface="Calibri" charset="0"/>
                <a:ea typeface="Calibri" charset="0"/>
                <a:cs typeface="Calibri" charset="0"/>
                <a:sym typeface="Arial"/>
              </a:rPr>
              <a:t>Text under photos for captions. Keep this text short and sweet. If more text is needed use the layout for text next to an image.</a:t>
            </a:r>
            <a:endParaRPr kumimoji="0" lang="en-US" sz="1600" b="0" i="0" u="none" strike="noStrike" cap="none" spc="0" normalizeH="0" baseline="0" dirty="0">
              <a:ln>
                <a:noFill/>
              </a:ln>
              <a:solidFill>
                <a:schemeClr val="tx1">
                  <a:lumMod val="50000"/>
                  <a:lumOff val="50000"/>
                </a:schemeClr>
              </a:solidFill>
              <a:effectLst/>
              <a:uFillTx/>
              <a:latin typeface="Calibri" charset="0"/>
              <a:ea typeface="Calibri" charset="0"/>
              <a:cs typeface="Calibri" charset="0"/>
              <a:sym typeface="Arial"/>
            </a:endParaRPr>
          </a:p>
        </p:txBody>
      </p:sp>
      <p:sp>
        <p:nvSpPr>
          <p:cNvPr id="23" name="Content Placeholder 7"/>
          <p:cNvSpPr>
            <a:spLocks noGrp="1"/>
          </p:cNvSpPr>
          <p:nvPr>
            <p:ph sz="quarter" idx="19" hasCustomPrompt="1"/>
          </p:nvPr>
        </p:nvSpPr>
        <p:spPr>
          <a:xfrm>
            <a:off x="298007" y="1145338"/>
            <a:ext cx="5712650" cy="4406659"/>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
        <p:nvSpPr>
          <p:cNvPr id="24" name="Content Placeholder 7"/>
          <p:cNvSpPr>
            <a:spLocks noGrp="1"/>
          </p:cNvSpPr>
          <p:nvPr>
            <p:ph sz="quarter" idx="20" hasCustomPrompt="1"/>
          </p:nvPr>
        </p:nvSpPr>
        <p:spPr>
          <a:xfrm>
            <a:off x="6163451" y="1145337"/>
            <a:ext cx="5712650" cy="4406659"/>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Tree>
    <p:extLst>
      <p:ext uri="{BB962C8B-B14F-4D97-AF65-F5344CB8AC3E}">
        <p14:creationId xmlns:p14="http://schemas.microsoft.com/office/powerpoint/2010/main" val="564885533"/>
      </p:ext>
    </p:extLst>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olarWinds_one">
    <p:bg>
      <p:bgPr>
        <a:blipFill rotWithShape="1">
          <a:blip r:embed="rId2">
            <a:alphaModFix/>
          </a:blip>
          <a:stretch>
            <a:fillRect/>
          </a:stretch>
        </a:blipFill>
        <a:effectLst/>
      </p:bgPr>
    </p:bg>
    <p:spTree>
      <p:nvGrpSpPr>
        <p:cNvPr id="1" name="Shape 15"/>
        <p:cNvGrpSpPr/>
        <p:nvPr/>
      </p:nvGrpSpPr>
      <p:grpSpPr>
        <a:xfrm>
          <a:off x="0" y="0"/>
          <a:ext cx="0" cy="0"/>
          <a:chOff x="0" y="0"/>
          <a:chExt cx="0" cy="0"/>
        </a:xfrm>
      </p:grpSpPr>
      <p:sp>
        <p:nvSpPr>
          <p:cNvPr id="16" name="Shape 16"/>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17" name="Shape 17"/>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18" name="Shape 18"/>
          <p:cNvSpPr txBox="1">
            <a:spLocks noGrp="1"/>
          </p:cNvSpPr>
          <p:nvPr>
            <p:ph type="body" idx="1"/>
          </p:nvPr>
        </p:nvSpPr>
        <p:spPr>
          <a:xfrm>
            <a:off x="298006" y="1145338"/>
            <a:ext cx="11577002"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170628_Solarwinds_Three">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 name="Footer Placeholder 2"/>
          <p:cNvSpPr>
            <a:spLocks noGrp="1"/>
          </p:cNvSpPr>
          <p:nvPr>
            <p:ph type="ftr" sz="quarter" idx="10"/>
          </p:nvPr>
        </p:nvSpPr>
        <p:spPr/>
        <p:txBody>
          <a:bodyPr/>
          <a:lstStyle/>
          <a:p>
            <a:r>
              <a:rPr lang="en-US" smtClean="0"/>
              <a:t>© 2017 SolarWinds Worldwide, LLC. All rights reserved.</a:t>
            </a:r>
            <a:endParaRPr lang="en-US"/>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18" name="Content Placeholder 7"/>
          <p:cNvSpPr>
            <a:spLocks noGrp="1"/>
          </p:cNvSpPr>
          <p:nvPr>
            <p:ph sz="quarter" idx="19" hasCustomPrompt="1"/>
          </p:nvPr>
        </p:nvSpPr>
        <p:spPr>
          <a:xfrm>
            <a:off x="266372" y="1145336"/>
            <a:ext cx="3547105"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
        <p:nvSpPr>
          <p:cNvPr id="19" name="Content Placeholder 7"/>
          <p:cNvSpPr>
            <a:spLocks noGrp="1"/>
          </p:cNvSpPr>
          <p:nvPr>
            <p:ph sz="quarter" idx="20" hasCustomPrompt="1"/>
          </p:nvPr>
        </p:nvSpPr>
        <p:spPr>
          <a:xfrm>
            <a:off x="8353101" y="1145336"/>
            <a:ext cx="3547105"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
        <p:nvSpPr>
          <p:cNvPr id="23" name="Content Placeholder 7"/>
          <p:cNvSpPr>
            <a:spLocks noGrp="1"/>
          </p:cNvSpPr>
          <p:nvPr>
            <p:ph sz="quarter" idx="21" hasCustomPrompt="1"/>
          </p:nvPr>
        </p:nvSpPr>
        <p:spPr>
          <a:xfrm>
            <a:off x="4297685" y="1145336"/>
            <a:ext cx="3547105"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Tree>
    <p:extLst>
      <p:ext uri="{BB962C8B-B14F-4D97-AF65-F5344CB8AC3E}">
        <p14:creationId xmlns:p14="http://schemas.microsoft.com/office/powerpoint/2010/main" val="5949744"/>
      </p:ext>
    </p:extLst>
  </p:cSld>
  <p:clrMapOvr>
    <a:masterClrMapping/>
  </p:clrMapOvr>
  <p:transition spd="med"/>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Q&amp;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8" name="Rectangle 7"/>
          <p:cNvSpPr/>
          <p:nvPr/>
        </p:nvSpPr>
        <p:spPr>
          <a:xfrm flipH="1">
            <a:off x="-9" y="0"/>
            <a:ext cx="12192008" cy="6857999"/>
          </a:xfrm>
          <a:prstGeom prst="rect">
            <a:avLst/>
          </a:prstGeom>
          <a:solidFill>
            <a:schemeClr val="accent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161616"/>
              </a:solidFill>
              <a:effectLst/>
              <a:uFillTx/>
              <a:latin typeface="Arial"/>
              <a:ea typeface="Arial"/>
              <a:cs typeface="Arial"/>
              <a:sym typeface="Arial"/>
            </a:endParaRPr>
          </a:p>
        </p:txBody>
      </p:sp>
      <p:sp>
        <p:nvSpPr>
          <p:cNvPr id="4" name="Footer Placeholder 3"/>
          <p:cNvSpPr>
            <a:spLocks noGrp="1"/>
          </p:cNvSpPr>
          <p:nvPr>
            <p:ph type="ftr" sz="quarter" idx="11"/>
          </p:nvPr>
        </p:nvSpPr>
        <p:spPr/>
        <p:txBody>
          <a:bodyPr/>
          <a:lstStyle/>
          <a:p>
            <a:r>
              <a:rPr lang="en-US" smtClean="0"/>
              <a:t>© 2017 SolarWinds Worldwide, LLC. All rights reserved.</a:t>
            </a:r>
            <a:endParaRPr lang="en-US"/>
          </a:p>
        </p:txBody>
      </p:sp>
      <p:sp>
        <p:nvSpPr>
          <p:cNvPr id="9" name="Rectangle 8"/>
          <p:cNvSpPr/>
          <p:nvPr/>
        </p:nvSpPr>
        <p:spPr>
          <a:xfrm>
            <a:off x="-9" y="1984982"/>
            <a:ext cx="12156522" cy="2862322"/>
          </a:xfrm>
          <a:prstGeom prst="rect">
            <a:avLst/>
          </a:prstGeom>
        </p:spPr>
        <p:txBody>
          <a:bodyPr wrap="square" anchor="ctr">
            <a:spAutoFit/>
          </a:bodyPr>
          <a:lstStyle/>
          <a:p>
            <a:pPr algn="ctr"/>
            <a:r>
              <a:rPr lang="en-US" sz="18000" b="1" i="0" dirty="0" smtClean="0">
                <a:solidFill>
                  <a:schemeClr val="bg1"/>
                </a:solidFill>
                <a:latin typeface="Calibri" charset="0"/>
                <a:ea typeface="Calibri" charset="0"/>
                <a:cs typeface="Calibri" charset="0"/>
              </a:rPr>
              <a:t>Q&amp;A</a:t>
            </a:r>
            <a:endParaRPr lang="en-US" sz="18000" b="1" i="0" dirty="0">
              <a:solidFill>
                <a:schemeClr val="bg1"/>
              </a:solidFill>
              <a:latin typeface="Calibri" charset="0"/>
              <a:ea typeface="Calibri" charset="0"/>
              <a:cs typeface="Calibri" charset="0"/>
            </a:endParaRPr>
          </a:p>
        </p:txBody>
      </p:sp>
    </p:spTree>
    <p:extLst>
      <p:ext uri="{BB962C8B-B14F-4D97-AF65-F5344CB8AC3E}">
        <p14:creationId xmlns:p14="http://schemas.microsoft.com/office/powerpoint/2010/main" val="1213099646"/>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70628_Solarwinds_Final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2" name="TextBox 1"/>
          <p:cNvSpPr txBox="1"/>
          <p:nvPr/>
        </p:nvSpPr>
        <p:spPr>
          <a:xfrm>
            <a:off x="3278506" y="2628661"/>
            <a:ext cx="5606494"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just">
              <a:lnSpc>
                <a:spcPct val="150000"/>
              </a:lnSpc>
            </a:pP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The </a:t>
            </a:r>
            <a:r>
              <a:rPr kumimoji="0" lang="en-US" sz="1200" b="0" i="0" u="none" strike="noStrike" cap="none" spc="0" normalizeH="0" baseline="0" dirty="0" err="1" smtClean="0">
                <a:ln>
                  <a:noFill/>
                </a:ln>
                <a:solidFill>
                  <a:schemeClr val="accent5"/>
                </a:solidFill>
                <a:effectLst/>
                <a:uFillTx/>
                <a:latin typeface="Calibri" charset="0"/>
                <a:ea typeface="Calibri" charset="0"/>
                <a:cs typeface="Calibri" charset="0"/>
                <a:sym typeface="Arial"/>
              </a:rPr>
              <a:t>SolarWinds</a:t>
            </a: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 </a:t>
            </a:r>
            <a:r>
              <a:rPr kumimoji="0" lang="en-US" sz="1200" b="0" i="0" u="none" strike="noStrike" cap="none" spc="0" normalizeH="0" baseline="0" dirty="0" err="1" smtClean="0">
                <a:ln>
                  <a:noFill/>
                </a:ln>
                <a:solidFill>
                  <a:schemeClr val="accent5"/>
                </a:solidFill>
                <a:effectLst/>
                <a:uFillTx/>
                <a:latin typeface="Calibri" charset="0"/>
                <a:ea typeface="Calibri" charset="0"/>
                <a:cs typeface="Calibri" charset="0"/>
                <a:sym typeface="Arial"/>
              </a:rPr>
              <a:t>SolarWinds</a:t>
            </a: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 &amp; Design, Orion, and THWACK trademarks are the exclusive property of </a:t>
            </a:r>
            <a:r>
              <a:rPr kumimoji="0" lang="en-US" sz="1200" b="0" i="0" u="none" strike="noStrike" cap="none" spc="0" normalizeH="0" baseline="0" dirty="0" err="1" smtClean="0">
                <a:ln>
                  <a:noFill/>
                </a:ln>
                <a:solidFill>
                  <a:schemeClr val="accent5"/>
                </a:solidFill>
                <a:effectLst/>
                <a:uFillTx/>
                <a:latin typeface="Calibri" charset="0"/>
                <a:ea typeface="Calibri" charset="0"/>
                <a:cs typeface="Calibri" charset="0"/>
                <a:sym typeface="Arial"/>
              </a:rPr>
              <a:t>SolarWinds</a:t>
            </a: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 Worldwide, LLC or its affiliates, are registered with the U.S. Patent and Trademark Office, and may be registered or pending registration in other countries.  All other </a:t>
            </a:r>
            <a:r>
              <a:rPr kumimoji="0" lang="en-US" sz="1200" b="0" i="0" u="none" strike="noStrike" cap="none" spc="0" normalizeH="0" baseline="0" dirty="0" err="1" smtClean="0">
                <a:ln>
                  <a:noFill/>
                </a:ln>
                <a:solidFill>
                  <a:schemeClr val="accent5"/>
                </a:solidFill>
                <a:effectLst/>
                <a:uFillTx/>
                <a:latin typeface="Calibri" charset="0"/>
                <a:ea typeface="Calibri" charset="0"/>
                <a:cs typeface="Calibri" charset="0"/>
                <a:sym typeface="Arial"/>
              </a:rPr>
              <a:t>SolarWinds</a:t>
            </a: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 trademarks, service marks, and logos may be common law marks or are registered or pending registration.  All other trademarks mentioned herein are used for identification purposes only and are trademarks of (and may be registered trademarks) of their respective companies.</a:t>
            </a:r>
          </a:p>
        </p:txBody>
      </p:sp>
      <p:sp>
        <p:nvSpPr>
          <p:cNvPr id="3" name="Title 2"/>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56005704"/>
      </p:ext>
    </p:extLst>
  </p:cSld>
  <p:clrMapOvr>
    <a:masterClrMapping/>
  </p:clrMapOvr>
  <p:transition spd="med"/>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Example_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Table 3"/>
          <p:cNvGraphicFramePr>
            <a:graphicFrameLocks noGrp="1"/>
          </p:cNvGraphicFramePr>
          <p:nvPr>
            <p:extLst>
              <p:ext uri="{D42A27DB-BD31-4B8C-83A1-F6EECF244321}">
                <p14:modId xmlns:p14="http://schemas.microsoft.com/office/powerpoint/2010/main" val="1869407602"/>
              </p:ext>
            </p:extLst>
          </p:nvPr>
        </p:nvGraphicFramePr>
        <p:xfrm>
          <a:off x="1473380" y="1537239"/>
          <a:ext cx="9178320" cy="4297152"/>
        </p:xfrm>
        <a:graphic>
          <a:graphicData uri="http://schemas.openxmlformats.org/drawingml/2006/table">
            <a:tbl>
              <a:tblPr firstRow="1" bandRow="1">
                <a:tableStyleId>{69012ECD-51FC-41F1-AA8D-1B2483CD663E}</a:tableStyleId>
              </a:tblPr>
              <a:tblGrid>
                <a:gridCol w="2294580"/>
                <a:gridCol w="2294580"/>
                <a:gridCol w="2294580"/>
                <a:gridCol w="2294580"/>
              </a:tblGrid>
              <a:tr h="716192">
                <a:tc>
                  <a:txBody>
                    <a:bodyPr/>
                    <a:lstStyle/>
                    <a:p>
                      <a:pPr algn="ctr">
                        <a:lnSpc>
                          <a:spcPct val="100000"/>
                        </a:lnSpc>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Headers are Calibri 12pt bold</a:t>
                      </a:r>
                      <a:endParaRPr lang="en-US" sz="1200" b="1"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 is Calibri 12pt regular</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bl>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98426586"/>
      </p:ext>
    </p:extLst>
  </p:cSld>
  <p:clrMapOvr>
    <a:masterClrMapping/>
  </p:clrMapOvr>
  <p:transition spd="med"/>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Example_Table2">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Table 3"/>
          <p:cNvGraphicFramePr>
            <a:graphicFrameLocks noGrp="1"/>
          </p:cNvGraphicFramePr>
          <p:nvPr>
            <p:extLst>
              <p:ext uri="{D42A27DB-BD31-4B8C-83A1-F6EECF244321}">
                <p14:modId xmlns:p14="http://schemas.microsoft.com/office/powerpoint/2010/main" val="225701471"/>
              </p:ext>
            </p:extLst>
          </p:nvPr>
        </p:nvGraphicFramePr>
        <p:xfrm>
          <a:off x="2607236" y="1813085"/>
          <a:ext cx="6883740" cy="3580960"/>
        </p:xfrm>
        <a:graphic>
          <a:graphicData uri="http://schemas.openxmlformats.org/drawingml/2006/table">
            <a:tbl>
              <a:tblPr firstRow="1" bandRow="1">
                <a:tableStyleId>{9DCAF9ED-07DC-4A11-8D7F-57B35C25682E}</a:tableStyleId>
              </a:tblPr>
              <a:tblGrid>
                <a:gridCol w="2294580"/>
                <a:gridCol w="2294580"/>
                <a:gridCol w="2294580"/>
              </a:tblGrid>
              <a:tr h="716192">
                <a:tc>
                  <a:txBody>
                    <a:bodyPr/>
                    <a:lstStyle/>
                    <a:p>
                      <a:pPr algn="ctr">
                        <a:lnSpc>
                          <a:spcPct val="100000"/>
                        </a:lnSpc>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Headers are Calibri 12pt bold</a:t>
                      </a:r>
                      <a:endParaRPr lang="en-US" sz="1200" b="1"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 is Calibri 12pt regular</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To change color</a:t>
                      </a:r>
                      <a:r>
                        <a:rPr lang="en-US" sz="1200" baseline="0" dirty="0" smtClean="0">
                          <a:latin typeface="Calibri" charset="0"/>
                          <a:ea typeface="Calibri" charset="0"/>
                          <a:cs typeface="Calibri" charset="0"/>
                        </a:rPr>
                        <a:t>/ type of chart select </a:t>
                      </a:r>
                      <a:r>
                        <a:rPr lang="en-US" sz="1200" b="1" baseline="0" dirty="0" smtClean="0">
                          <a:latin typeface="Calibri" charset="0"/>
                          <a:ea typeface="Calibri" charset="0"/>
                          <a:cs typeface="Calibri" charset="0"/>
                        </a:rPr>
                        <a:t>Table Design</a:t>
                      </a:r>
                      <a:endParaRPr lang="en-US" sz="1200" b="1"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bl>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47811204"/>
      </p:ext>
    </p:extLst>
  </p:cSld>
  <p:clrMapOvr>
    <a:masterClrMapping/>
  </p:clrMapOvr>
  <p:transition spd="med"/>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Example_Char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6" name="Diagram 5"/>
          <p:cNvGraphicFramePr/>
          <p:nvPr>
            <p:extLst>
              <p:ext uri="{D42A27DB-BD31-4B8C-83A1-F6EECF244321}">
                <p14:modId xmlns:p14="http://schemas.microsoft.com/office/powerpoint/2010/main" val="592703295"/>
              </p:ext>
            </p:extLst>
          </p:nvPr>
        </p:nvGraphicFramePr>
        <p:xfrm>
          <a:off x="679752" y="1120700"/>
          <a:ext cx="10387536" cy="49957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1062000" y="2956854"/>
            <a:ext cx="9623040" cy="1323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80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80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5" name="Footer Placeholder 4"/>
          <p:cNvSpPr>
            <a:spLocks noGrp="1"/>
          </p:cNvSpPr>
          <p:nvPr>
            <p:ph type="ftr" sz="quarter" idx="11"/>
          </p:nvPr>
        </p:nvSpPr>
        <p:spPr/>
        <p:txBody>
          <a:bodyPr/>
          <a:lstStyle/>
          <a:p>
            <a:r>
              <a:rPr lang="en-US" smtClean="0"/>
              <a:t>© 2017 SolarWinds Worldwide, LLC. All rights reserved.</a:t>
            </a:r>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08502495"/>
      </p:ext>
    </p:extLst>
  </p:cSld>
  <p:clrMapOvr>
    <a:masterClrMapping/>
  </p:clrMapOvr>
  <p:transition spd="med"/>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Example_Chart2">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6" name="Diagram 5"/>
          <p:cNvGraphicFramePr/>
          <p:nvPr>
            <p:extLst>
              <p:ext uri="{D42A27DB-BD31-4B8C-83A1-F6EECF244321}">
                <p14:modId xmlns:p14="http://schemas.microsoft.com/office/powerpoint/2010/main" val="965222095"/>
              </p:ext>
            </p:extLst>
          </p:nvPr>
        </p:nvGraphicFramePr>
        <p:xfrm>
          <a:off x="679752" y="1104371"/>
          <a:ext cx="10387536" cy="49957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5" name="Footer Placeholder 4"/>
          <p:cNvSpPr>
            <a:spLocks noGrp="1"/>
          </p:cNvSpPr>
          <p:nvPr>
            <p:ph type="ftr" sz="quarter" idx="11"/>
          </p:nvPr>
        </p:nvSpPr>
        <p:spPr/>
        <p:txBody>
          <a:bodyPr/>
          <a:lstStyle/>
          <a:p>
            <a:r>
              <a:rPr lang="en-US" smtClean="0"/>
              <a:t>© 2017 SolarWinds Worldwide, LLC. All rights reserved.</a:t>
            </a:r>
            <a:endParaRPr lang="en-US"/>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35124279"/>
      </p:ext>
    </p:extLst>
  </p:cSld>
  <p:clrMapOvr>
    <a:masterClrMapping/>
  </p:clrMapOvr>
  <p:transition spd="med"/>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Example_Chart3">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6" name="Diagram 5"/>
          <p:cNvGraphicFramePr/>
          <p:nvPr>
            <p:extLst>
              <p:ext uri="{D42A27DB-BD31-4B8C-83A1-F6EECF244321}">
                <p14:modId xmlns:p14="http://schemas.microsoft.com/office/powerpoint/2010/main" val="951792842"/>
              </p:ext>
            </p:extLst>
          </p:nvPr>
        </p:nvGraphicFramePr>
        <p:xfrm>
          <a:off x="679752" y="1042207"/>
          <a:ext cx="10387536" cy="52048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5" name="Footer Placeholder 4"/>
          <p:cNvSpPr>
            <a:spLocks noGrp="1"/>
          </p:cNvSpPr>
          <p:nvPr>
            <p:ph type="ftr" sz="quarter" idx="11"/>
          </p:nvPr>
        </p:nvSpPr>
        <p:spPr/>
        <p:txBody>
          <a:bodyPr/>
          <a:lstStyle/>
          <a:p>
            <a:r>
              <a:rPr lang="en-US" smtClean="0"/>
              <a:t>© 2017 SolarWinds Worldwide, LLC. All rights reserved.</a:t>
            </a:r>
            <a:endParaRPr lang="en-US"/>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6281227"/>
      </p:ext>
    </p:extLst>
  </p:cSld>
  <p:clrMapOvr>
    <a:masterClrMapping/>
  </p:clrMapOvr>
  <p:transition spd="med"/>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Example_Chart4">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5" name="Chart 4"/>
          <p:cNvGraphicFramePr/>
          <p:nvPr>
            <p:extLst>
              <p:ext uri="{D42A27DB-BD31-4B8C-83A1-F6EECF244321}">
                <p14:modId xmlns:p14="http://schemas.microsoft.com/office/powerpoint/2010/main" val="444911583"/>
              </p:ext>
            </p:extLst>
          </p:nvPr>
        </p:nvGraphicFramePr>
        <p:xfrm>
          <a:off x="2551198" y="1241724"/>
          <a:ext cx="7089604" cy="464021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6608991"/>
      </p:ext>
    </p:extLst>
  </p:cSld>
  <p:clrMapOvr>
    <a:masterClrMapping/>
  </p:clrMapOvr>
  <p:transition spd="med"/>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Example_Chart5">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Chart 3"/>
          <p:cNvGraphicFramePr/>
          <p:nvPr>
            <p:extLst>
              <p:ext uri="{D42A27DB-BD31-4B8C-83A1-F6EECF244321}">
                <p14:modId xmlns:p14="http://schemas.microsoft.com/office/powerpoint/2010/main" val="1174876972"/>
              </p:ext>
            </p:extLst>
          </p:nvPr>
        </p:nvGraphicFramePr>
        <p:xfrm>
          <a:off x="3701788" y="1232055"/>
          <a:ext cx="4788424" cy="5137174"/>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0916627"/>
      </p:ext>
    </p:extLst>
  </p:cSld>
  <p:clrMapOvr>
    <a:masterClrMapping/>
  </p:clrMapOvr>
  <p:transition spd="med"/>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cSld name="SolarWinds_Two with caption">
    <p:spTree>
      <p:nvGrpSpPr>
        <p:cNvPr id="1" name="Shape 26"/>
        <p:cNvGrpSpPr/>
        <p:nvPr/>
      </p:nvGrpSpPr>
      <p:grpSpPr>
        <a:xfrm>
          <a:off x="0" y="0"/>
          <a:ext cx="0" cy="0"/>
          <a:chOff x="0" y="0"/>
          <a:chExt cx="0" cy="0"/>
        </a:xfrm>
      </p:grpSpPr>
      <p:sp>
        <p:nvSpPr>
          <p:cNvPr id="27" name="Shape 27"/>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28" name="Shape 28"/>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29" name="Shape 29"/>
          <p:cNvSpPr txBox="1">
            <a:spLocks noGrp="1"/>
          </p:cNvSpPr>
          <p:nvPr>
            <p:ph type="body" idx="1"/>
          </p:nvPr>
        </p:nvSpPr>
        <p:spPr>
          <a:xfrm>
            <a:off x="266700" y="5640281"/>
            <a:ext cx="11609388" cy="627784"/>
          </a:xfrm>
          <a:prstGeom prst="rect">
            <a:avLst/>
          </a:prstGeom>
          <a:noFill/>
          <a:ln>
            <a:noFill/>
          </a:ln>
        </p:spPr>
        <p:txBody>
          <a:bodyPr wrap="square" lIns="91425" tIns="91425" rIns="91425" bIns="91425" anchor="t" anchorCtr="0"/>
          <a:lstStyle>
            <a:lvl1pPr marL="0" marR="0" lvl="0" indent="0" algn="just" rtl="0">
              <a:lnSpc>
                <a:spcPct val="100000"/>
              </a:lnSpc>
              <a:spcBef>
                <a:spcPts val="0"/>
              </a:spcBef>
              <a:spcAft>
                <a:spcPts val="0"/>
              </a:spcAft>
              <a:buClr>
                <a:srgbClr val="323233"/>
              </a:buClr>
              <a:buSzPts val="1400"/>
              <a:buFont typeface="Arial"/>
              <a:buNone/>
              <a:defRPr sz="2000" b="0" i="0" u="none" strike="noStrike" cap="none">
                <a:solidFill>
                  <a:srgbClr val="323233"/>
                </a:solidFill>
                <a:latin typeface="Arial"/>
                <a:ea typeface="Arial"/>
                <a:cs typeface="Arial"/>
                <a:sym typeface="Arial"/>
              </a:defRPr>
            </a:lvl1pPr>
            <a:lvl2pPr marL="845819" marR="0" lvl="1" indent="-147319" algn="l" rtl="0">
              <a:lnSpc>
                <a:spcPct val="90000"/>
              </a:lnSpc>
              <a:spcBef>
                <a:spcPts val="1000"/>
              </a:spcBef>
              <a:spcAft>
                <a:spcPts val="0"/>
              </a:spcAft>
              <a:buClr>
                <a:schemeClr val="accent2"/>
              </a:buClr>
              <a:buSzPts val="2000"/>
              <a:buFont typeface="Arial"/>
              <a:buChar char="o"/>
              <a:defRPr sz="2000" b="0" i="0" u="none" strike="noStrike" cap="none">
                <a:solidFill>
                  <a:srgbClr val="323233"/>
                </a:solidFill>
                <a:latin typeface="Arial"/>
                <a:ea typeface="Arial"/>
                <a:cs typeface="Arial"/>
                <a:sym typeface="Arial"/>
              </a:defRPr>
            </a:lvl2pPr>
            <a:lvl3pPr marL="1504950" marR="0" lvl="2" indent="-1841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3pPr>
            <a:lvl4pPr marL="2171700" marR="0" lvl="3" indent="-21590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4pPr>
            <a:lvl5pPr marL="2457450" marR="0" lvl="4" indent="-2222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5pPr>
            <a:lvl6pPr marL="2590800" marR="0" lvl="5"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6pPr>
            <a:lvl7pPr marL="3048000" marR="0" lvl="6"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7pPr>
            <a:lvl8pPr marL="3505200" marR="0" lvl="7"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8pPr>
            <a:lvl9pPr marL="3962400" marR="0" lvl="8"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9pPr>
          </a:lstStyle>
          <a:p>
            <a:endParaRPr/>
          </a:p>
        </p:txBody>
      </p:sp>
      <p:sp>
        <p:nvSpPr>
          <p:cNvPr id="30" name="Shape 30"/>
          <p:cNvSpPr txBox="1">
            <a:spLocks noGrp="1"/>
          </p:cNvSpPr>
          <p:nvPr>
            <p:ph type="body" idx="2"/>
          </p:nvPr>
        </p:nvSpPr>
        <p:spPr>
          <a:xfrm>
            <a:off x="298007" y="1145338"/>
            <a:ext cx="5712650" cy="4406659"/>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1" name="Shape 31"/>
          <p:cNvSpPr txBox="1">
            <a:spLocks noGrp="1"/>
          </p:cNvSpPr>
          <p:nvPr>
            <p:ph type="body" idx="3"/>
          </p:nvPr>
        </p:nvSpPr>
        <p:spPr>
          <a:xfrm>
            <a:off x="6163451" y="1145337"/>
            <a:ext cx="5712650" cy="4406659"/>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2" name="Shape 32"/>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Example_Chart6">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Chart 3"/>
          <p:cNvGraphicFramePr/>
          <p:nvPr>
            <p:extLst>
              <p:ext uri="{D42A27DB-BD31-4B8C-83A1-F6EECF244321}">
                <p14:modId xmlns:p14="http://schemas.microsoft.com/office/powerpoint/2010/main" val="509427482"/>
              </p:ext>
            </p:extLst>
          </p:nvPr>
        </p:nvGraphicFramePr>
        <p:xfrm>
          <a:off x="3701788" y="1219176"/>
          <a:ext cx="4788424" cy="5137174"/>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5134239"/>
      </p:ext>
    </p:extLst>
  </p:cSld>
  <p:clrMapOvr>
    <a:masterClrMapping/>
  </p:clrMapOvr>
  <p:transition spd="med"/>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Example_Chart7">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Chart 3"/>
          <p:cNvGraphicFramePr/>
          <p:nvPr>
            <p:extLst>
              <p:ext uri="{D42A27DB-BD31-4B8C-83A1-F6EECF244321}">
                <p14:modId xmlns:p14="http://schemas.microsoft.com/office/powerpoint/2010/main" val="432981310"/>
              </p:ext>
            </p:extLst>
          </p:nvPr>
        </p:nvGraphicFramePr>
        <p:xfrm>
          <a:off x="3490462" y="1038553"/>
          <a:ext cx="5211076" cy="5418667"/>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5" name="Title 4"/>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077873032"/>
      </p:ext>
    </p:extLst>
  </p:cSld>
  <p:clrMapOvr>
    <a:masterClrMapping/>
  </p:clrMapOvr>
  <p:transition spd="med"/>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cSld name="SolarWinds_Three">
    <p:spTree>
      <p:nvGrpSpPr>
        <p:cNvPr id="1" name="Shape 33"/>
        <p:cNvGrpSpPr/>
        <p:nvPr/>
      </p:nvGrpSpPr>
      <p:grpSpPr>
        <a:xfrm>
          <a:off x="0" y="0"/>
          <a:ext cx="0" cy="0"/>
          <a:chOff x="0" y="0"/>
          <a:chExt cx="0" cy="0"/>
        </a:xfrm>
      </p:grpSpPr>
      <p:sp>
        <p:nvSpPr>
          <p:cNvPr id="34" name="Shape 34"/>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5" name="Shape 35"/>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36" name="Shape 36"/>
          <p:cNvSpPr txBox="1">
            <a:spLocks noGrp="1"/>
          </p:cNvSpPr>
          <p:nvPr>
            <p:ph type="body" idx="1"/>
          </p:nvPr>
        </p:nvSpPr>
        <p:spPr>
          <a:xfrm>
            <a:off x="266372" y="1145336"/>
            <a:ext cx="3547105"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7" name="Shape 37"/>
          <p:cNvSpPr txBox="1">
            <a:spLocks noGrp="1"/>
          </p:cNvSpPr>
          <p:nvPr>
            <p:ph type="body" idx="2"/>
          </p:nvPr>
        </p:nvSpPr>
        <p:spPr>
          <a:xfrm>
            <a:off x="8353101" y="1145336"/>
            <a:ext cx="3547105"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8" name="Shape 38"/>
          <p:cNvSpPr txBox="1">
            <a:spLocks noGrp="1"/>
          </p:cNvSpPr>
          <p:nvPr>
            <p:ph type="body" idx="3"/>
          </p:nvPr>
        </p:nvSpPr>
        <p:spPr>
          <a:xfrm>
            <a:off x="4297685" y="1145336"/>
            <a:ext cx="3547105"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9" name="Shape 39"/>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SolarWinds_SectionTitle">
    <p:bg>
      <p:bgPr>
        <a:blipFill rotWithShape="1">
          <a:blip r:embed="rId2">
            <a:alphaModFix/>
          </a:blip>
          <a:stretch>
            <a:fillRect/>
          </a:stretch>
        </a:blipFill>
        <a:effectLst/>
      </p:bgPr>
    </p:bg>
    <p:spTree>
      <p:nvGrpSpPr>
        <p:cNvPr id="1" name="Shape 40"/>
        <p:cNvGrpSpPr/>
        <p:nvPr/>
      </p:nvGrpSpPr>
      <p:grpSpPr>
        <a:xfrm>
          <a:off x="0" y="0"/>
          <a:ext cx="0" cy="0"/>
          <a:chOff x="0" y="0"/>
          <a:chExt cx="0" cy="0"/>
        </a:xfrm>
      </p:grpSpPr>
      <p:pic>
        <p:nvPicPr>
          <p:cNvPr id="6" name="Shape 11"/>
          <p:cNvPicPr preferRelativeResize="0"/>
          <p:nvPr userDrawn="1"/>
        </p:nvPicPr>
        <p:blipFill rotWithShape="1">
          <a:blip r:embed="rId3">
            <a:alphaModFix/>
          </a:blip>
          <a:srcRect/>
          <a:stretch/>
        </p:blipFill>
        <p:spPr>
          <a:xfrm>
            <a:off x="0" y="0"/>
            <a:ext cx="12192000" cy="6858000"/>
          </a:xfrm>
          <a:prstGeom prst="rect">
            <a:avLst/>
          </a:prstGeom>
          <a:noFill/>
          <a:ln>
            <a:noFill/>
          </a:ln>
        </p:spPr>
      </p:pic>
      <p:sp>
        <p:nvSpPr>
          <p:cNvPr id="42" name="Shape 42"/>
          <p:cNvSpPr txBox="1">
            <a:spLocks noGrp="1"/>
          </p:cNvSpPr>
          <p:nvPr>
            <p:ph type="title"/>
          </p:nvPr>
        </p:nvSpPr>
        <p:spPr>
          <a:xfrm>
            <a:off x="844986" y="4097532"/>
            <a:ext cx="8904322" cy="419617"/>
          </a:xfrm>
          <a:prstGeom prst="rect">
            <a:avLst/>
          </a:prstGeom>
          <a:noFill/>
          <a:ln>
            <a:noFill/>
          </a:ln>
        </p:spPr>
        <p:txBody>
          <a:bodyPr wrap="square" lIns="91425" tIns="91425" rIns="91425" bIns="91425" anchor="b" anchorCtr="0"/>
          <a:lstStyle>
            <a:lvl1pPr marL="0" marR="0" lvl="0" indent="0" algn="l" rtl="0">
              <a:lnSpc>
                <a:spcPct val="90000"/>
              </a:lnSpc>
              <a:spcBef>
                <a:spcPts val="0"/>
              </a:spcBef>
              <a:spcAft>
                <a:spcPts val="0"/>
              </a:spcAft>
              <a:buClr>
                <a:srgbClr val="15BDCE"/>
              </a:buClr>
              <a:buSzPts val="1400"/>
              <a:buFont typeface="Arial"/>
              <a:buNone/>
              <a:defRPr sz="4400" b="1" i="0" u="none" strike="noStrike" cap="none">
                <a:solidFill>
                  <a:srgbClr val="15BDCE"/>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43" name="Shape 43"/>
          <p:cNvSpPr txBox="1">
            <a:spLocks noGrp="1"/>
          </p:cNvSpPr>
          <p:nvPr>
            <p:ph type="body" idx="1"/>
          </p:nvPr>
        </p:nvSpPr>
        <p:spPr>
          <a:xfrm>
            <a:off x="845262" y="4524482"/>
            <a:ext cx="8904046" cy="400763"/>
          </a:xfrm>
          <a:prstGeom prst="rect">
            <a:avLst/>
          </a:prstGeom>
          <a:noFill/>
          <a:ln>
            <a:noFill/>
          </a:ln>
        </p:spPr>
        <p:txBody>
          <a:bodyPr wrap="square" lIns="91425" tIns="91425" rIns="91425" bIns="91425" anchor="t" anchorCtr="0"/>
          <a:lstStyle>
            <a:lvl1pPr marL="0" marR="0" lvl="0" indent="0" algn="l" rtl="0">
              <a:lnSpc>
                <a:spcPct val="90000"/>
              </a:lnSpc>
              <a:spcBef>
                <a:spcPts val="1000"/>
              </a:spcBef>
              <a:spcAft>
                <a:spcPts val="0"/>
              </a:spcAft>
              <a:buClr>
                <a:schemeClr val="lt2"/>
              </a:buClr>
              <a:buSzPts val="1400"/>
              <a:buFont typeface="Arial"/>
              <a:buNone/>
              <a:defRPr sz="2200" b="0" i="0" u="none" strike="noStrike" cap="none">
                <a:solidFill>
                  <a:schemeClr val="lt2"/>
                </a:solidFill>
                <a:latin typeface="Calibri"/>
                <a:ea typeface="Calibri"/>
                <a:cs typeface="Calibri"/>
                <a:sym typeface="Calibri"/>
              </a:defRPr>
            </a:lvl1pPr>
            <a:lvl2pPr marL="845819" marR="0" lvl="1" indent="-147319" algn="l" rtl="0">
              <a:lnSpc>
                <a:spcPct val="90000"/>
              </a:lnSpc>
              <a:spcBef>
                <a:spcPts val="1000"/>
              </a:spcBef>
              <a:spcAft>
                <a:spcPts val="0"/>
              </a:spcAft>
              <a:buClr>
                <a:schemeClr val="accent2"/>
              </a:buClr>
              <a:buSzPts val="2000"/>
              <a:buFont typeface="Arial"/>
              <a:buChar char="o"/>
              <a:defRPr sz="2000" b="0" i="0" u="none" strike="noStrike" cap="none">
                <a:solidFill>
                  <a:srgbClr val="323233"/>
                </a:solidFill>
                <a:latin typeface="Arial"/>
                <a:ea typeface="Arial"/>
                <a:cs typeface="Arial"/>
                <a:sym typeface="Arial"/>
              </a:defRPr>
            </a:lvl2pPr>
            <a:lvl3pPr marL="1504950" marR="0" lvl="2" indent="-1841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3pPr>
            <a:lvl4pPr marL="2171700" marR="0" lvl="3" indent="-21590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4pPr>
            <a:lvl5pPr marL="2457450" marR="0" lvl="4" indent="-2222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5pPr>
            <a:lvl6pPr marL="2590800" marR="0" lvl="5"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6pPr>
            <a:lvl7pPr marL="3048000" marR="0" lvl="6"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7pPr>
            <a:lvl8pPr marL="3505200" marR="0" lvl="7"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8pPr>
            <a:lvl9pPr marL="3962400" marR="0" lvl="8"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9pPr>
          </a:lstStyle>
          <a:p>
            <a:endParaRPr/>
          </a:p>
        </p:txBody>
      </p:sp>
      <p:pic>
        <p:nvPicPr>
          <p:cNvPr id="44" name="Shape 44"/>
          <p:cNvPicPr preferRelativeResize="0"/>
          <p:nvPr/>
        </p:nvPicPr>
        <p:blipFill rotWithShape="1">
          <a:blip r:embed="rId4">
            <a:alphaModFix/>
          </a:blip>
          <a:srcRect/>
          <a:stretch/>
        </p:blipFill>
        <p:spPr>
          <a:xfrm>
            <a:off x="934471" y="2977375"/>
            <a:ext cx="2591180" cy="702837"/>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Example_Table">
    <p:spTree>
      <p:nvGrpSpPr>
        <p:cNvPr id="1" name="Shape 45"/>
        <p:cNvGrpSpPr/>
        <p:nvPr/>
      </p:nvGrpSpPr>
      <p:grpSpPr>
        <a:xfrm>
          <a:off x="0" y="0"/>
          <a:ext cx="0" cy="0"/>
          <a:chOff x="0" y="0"/>
          <a:chExt cx="0" cy="0"/>
        </a:xfrm>
      </p:grpSpPr>
      <p:sp>
        <p:nvSpPr>
          <p:cNvPr id="46" name="Shape 46"/>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7" name="Shape 47"/>
          <p:cNvGraphicFramePr/>
          <p:nvPr/>
        </p:nvGraphicFramePr>
        <p:xfrm>
          <a:off x="1473380" y="1537239"/>
          <a:ext cx="3000000" cy="3000000"/>
        </p:xfrm>
        <a:graphic>
          <a:graphicData uri="http://schemas.openxmlformats.org/drawingml/2006/table">
            <a:tbl>
              <a:tblPr firstRow="1" bandRow="1">
                <a:noFill/>
                <a:tableStyleId>{34C72892-2310-4855-8CAC-87437CB8FE2B}</a:tableStyleId>
              </a:tblPr>
              <a:tblGrid>
                <a:gridCol w="2294575">
                  <a:extLst>
                    <a:ext uri="{9D8B030D-6E8A-4147-A177-3AD203B41FA5}">
                      <a16:colId xmlns:a16="http://schemas.microsoft.com/office/drawing/2014/main" xmlns="" val="20000"/>
                    </a:ext>
                  </a:extLst>
                </a:gridCol>
                <a:gridCol w="2294575">
                  <a:extLst>
                    <a:ext uri="{9D8B030D-6E8A-4147-A177-3AD203B41FA5}">
                      <a16:colId xmlns:a16="http://schemas.microsoft.com/office/drawing/2014/main" xmlns="" val="20001"/>
                    </a:ext>
                  </a:extLst>
                </a:gridCol>
                <a:gridCol w="2294575">
                  <a:extLst>
                    <a:ext uri="{9D8B030D-6E8A-4147-A177-3AD203B41FA5}">
                      <a16:colId xmlns:a16="http://schemas.microsoft.com/office/drawing/2014/main" xmlns="" val="20002"/>
                    </a:ext>
                  </a:extLst>
                </a:gridCol>
                <a:gridCol w="2294575">
                  <a:extLst>
                    <a:ext uri="{9D8B030D-6E8A-4147-A177-3AD203B41FA5}">
                      <a16:colId xmlns:a16="http://schemas.microsoft.com/office/drawing/2014/main" xmlns="" val="20003"/>
                    </a:ext>
                  </a:extLst>
                </a:gridCol>
              </a:tblGrid>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Headers are Calibri 12pt bold</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extLst>
                  <a:ext uri="{0D108BD9-81ED-4DB2-BD59-A6C34878D82A}">
                    <a16:rowId xmlns:a16="http://schemas.microsoft.com/office/drawing/2014/main" xmlns="" val="10000"/>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 is Calibri 12pt regular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1"/>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2"/>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3"/>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4"/>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5"/>
                  </a:ext>
                </a:extLst>
              </a:tr>
            </a:tbl>
          </a:graphicData>
        </a:graphic>
      </p:graphicFrame>
      <p:sp>
        <p:nvSpPr>
          <p:cNvPr id="48" name="Shape 48"/>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49" name="Shape 49"/>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50" name="Shape 50"/>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Example_Table2">
    <p:spTree>
      <p:nvGrpSpPr>
        <p:cNvPr id="1" name="Shape 51"/>
        <p:cNvGrpSpPr/>
        <p:nvPr/>
      </p:nvGrpSpPr>
      <p:grpSpPr>
        <a:xfrm>
          <a:off x="0" y="0"/>
          <a:ext cx="0" cy="0"/>
          <a:chOff x="0" y="0"/>
          <a:chExt cx="0" cy="0"/>
        </a:xfrm>
      </p:grpSpPr>
      <p:sp>
        <p:nvSpPr>
          <p:cNvPr id="52" name="Shape 52"/>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53" name="Shape 53"/>
          <p:cNvGraphicFramePr/>
          <p:nvPr/>
        </p:nvGraphicFramePr>
        <p:xfrm>
          <a:off x="2607236" y="1813085"/>
          <a:ext cx="3000000" cy="3000000"/>
        </p:xfrm>
        <a:graphic>
          <a:graphicData uri="http://schemas.openxmlformats.org/drawingml/2006/table">
            <a:tbl>
              <a:tblPr firstRow="1" bandRow="1">
                <a:noFill/>
                <a:tableStyleId>{5A40181D-5459-472C-845B-A38A15FA878A}</a:tableStyleId>
              </a:tblPr>
              <a:tblGrid>
                <a:gridCol w="2294575">
                  <a:extLst>
                    <a:ext uri="{9D8B030D-6E8A-4147-A177-3AD203B41FA5}">
                      <a16:colId xmlns:a16="http://schemas.microsoft.com/office/drawing/2014/main" xmlns="" val="20000"/>
                    </a:ext>
                  </a:extLst>
                </a:gridCol>
                <a:gridCol w="2294575">
                  <a:extLst>
                    <a:ext uri="{9D8B030D-6E8A-4147-A177-3AD203B41FA5}">
                      <a16:colId xmlns:a16="http://schemas.microsoft.com/office/drawing/2014/main" xmlns="" val="20001"/>
                    </a:ext>
                  </a:extLst>
                </a:gridCol>
                <a:gridCol w="2294575">
                  <a:extLst>
                    <a:ext uri="{9D8B030D-6E8A-4147-A177-3AD203B41FA5}">
                      <a16:colId xmlns:a16="http://schemas.microsoft.com/office/drawing/2014/main" xmlns="" val="20002"/>
                    </a:ext>
                  </a:extLst>
                </a:gridCol>
              </a:tblGrid>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Headers are Calibri 12pt bold</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extLst>
                  <a:ext uri="{0D108BD9-81ED-4DB2-BD59-A6C34878D82A}">
                    <a16:rowId xmlns:a16="http://schemas.microsoft.com/office/drawing/2014/main" xmlns="" val="10000"/>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 is Calibri 12pt regular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1"/>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2"/>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3"/>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To change color/ type of chart select </a:t>
                      </a:r>
                      <a:r>
                        <a:rPr lang="en-US" sz="1200" b="1" u="none" strike="noStrike" cap="none">
                          <a:latin typeface="Calibri"/>
                          <a:ea typeface="Calibri"/>
                          <a:cs typeface="Calibri"/>
                          <a:sym typeface="Calibri"/>
                        </a:rPr>
                        <a:t>Table Design</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4"/>
                  </a:ext>
                </a:extLst>
              </a:tr>
            </a:tbl>
          </a:graphicData>
        </a:graphic>
      </p:graphicFrame>
      <p:sp>
        <p:nvSpPr>
          <p:cNvPr id="54" name="Shape 54"/>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55" name="Shape 55"/>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56" name="Shape 56"/>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Example_Chart">
    <p:spTree>
      <p:nvGrpSpPr>
        <p:cNvPr id="1" name="Shape 57"/>
        <p:cNvGrpSpPr/>
        <p:nvPr/>
      </p:nvGrpSpPr>
      <p:grpSpPr>
        <a:xfrm>
          <a:off x="0" y="0"/>
          <a:ext cx="0" cy="0"/>
          <a:chOff x="0" y="0"/>
          <a:chExt cx="0" cy="0"/>
        </a:xfrm>
      </p:grpSpPr>
      <p:sp>
        <p:nvSpPr>
          <p:cNvPr id="58" name="Shape 58"/>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59" name="Shape 59"/>
          <p:cNvSpPr txBox="1"/>
          <p:nvPr/>
        </p:nvSpPr>
        <p:spPr>
          <a:xfrm>
            <a:off x="1062000" y="2956854"/>
            <a:ext cx="9623040" cy="1323437"/>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8000" b="0" i="0" u="none" strike="noStrike" cap="none">
                <a:solidFill>
                  <a:schemeClr val="dk2"/>
                </a:solidFill>
                <a:latin typeface="Open Sans"/>
                <a:ea typeface="Open Sans"/>
                <a:cs typeface="Open Sans"/>
                <a:sym typeface="Open Sans"/>
              </a:rPr>
              <a:t>SAMPLE SLIDE</a:t>
            </a:r>
          </a:p>
        </p:txBody>
      </p:sp>
      <p:sp>
        <p:nvSpPr>
          <p:cNvPr id="60" name="Shape 60"/>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61" name="Shape 61"/>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Example_Chart2">
    <p:spTree>
      <p:nvGrpSpPr>
        <p:cNvPr id="1" name="Shape 62"/>
        <p:cNvGrpSpPr/>
        <p:nvPr/>
      </p:nvGrpSpPr>
      <p:grpSpPr>
        <a:xfrm>
          <a:off x="0" y="0"/>
          <a:ext cx="0" cy="0"/>
          <a:chOff x="0" y="0"/>
          <a:chExt cx="0" cy="0"/>
        </a:xfrm>
      </p:grpSpPr>
      <p:sp>
        <p:nvSpPr>
          <p:cNvPr id="63" name="Shape 63"/>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64" name="Shape 64"/>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65" name="Shape 65"/>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66" name="Shape 66"/>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1.png"/><Relationship Id="rId17"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3.xml"/><Relationship Id="rId20" Type="http://schemas.openxmlformats.org/officeDocument/2006/relationships/image" Target="../media/image12.png"/><Relationship Id="rId10" Type="http://schemas.openxmlformats.org/officeDocument/2006/relationships/slideLayout" Target="../slideLayouts/slideLayout24.xml"/><Relationship Id="rId11" Type="http://schemas.openxmlformats.org/officeDocument/2006/relationships/slideLayout" Target="../slideLayouts/slideLayout25.xml"/><Relationship Id="rId12" Type="http://schemas.openxmlformats.org/officeDocument/2006/relationships/slideLayout" Target="../slideLayouts/slideLayout26.xml"/><Relationship Id="rId13" Type="http://schemas.openxmlformats.org/officeDocument/2006/relationships/slideLayout" Target="../slideLayouts/slideLayout27.xml"/><Relationship Id="rId14" Type="http://schemas.openxmlformats.org/officeDocument/2006/relationships/slideLayout" Target="../slideLayouts/slideLayout28.xml"/><Relationship Id="rId15" Type="http://schemas.openxmlformats.org/officeDocument/2006/relationships/slideLayout" Target="../slideLayouts/slideLayout29.xml"/><Relationship Id="rId16" Type="http://schemas.openxmlformats.org/officeDocument/2006/relationships/slideLayout" Target="../slideLayouts/slideLayout30.xml"/><Relationship Id="rId17" Type="http://schemas.openxmlformats.org/officeDocument/2006/relationships/slideLayout" Target="../slideLayouts/slideLayout31.xml"/><Relationship Id="rId18" Type="http://schemas.openxmlformats.org/officeDocument/2006/relationships/theme" Target="../theme/theme2.xml"/><Relationship Id="rId19" Type="http://schemas.openxmlformats.org/officeDocument/2006/relationships/image" Target="../media/image11.png"/><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6">
            <a:alphaModFix/>
          </a:blip>
          <a:stretch>
            <a:fillRect/>
          </a:stretch>
        </a:blip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7" name="Shape 7"/>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8" name="Shape 8"/>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pic>
        <p:nvPicPr>
          <p:cNvPr id="9" name="Shape 9"/>
          <p:cNvPicPr preferRelativeResize="0"/>
          <p:nvPr/>
        </p:nvPicPr>
        <p:blipFill rotWithShape="1">
          <a:blip r:embed="rId17">
            <a:alphaModFix/>
          </a:blip>
          <a:srcRect/>
          <a:stretch/>
        </p:blipFill>
        <p:spPr>
          <a:xfrm>
            <a:off x="10489073" y="160142"/>
            <a:ext cx="1566575" cy="78328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266372" y="240079"/>
            <a:ext cx="9860282" cy="51435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a:bodyPr>
          <a:lstStyle/>
          <a:p>
            <a:r>
              <a:rPr lang="en-US" smtClean="0"/>
              <a:t>Click to edit Master title style</a:t>
            </a:r>
            <a:endParaRPr lang="en-US" dirty="0"/>
          </a:p>
        </p:txBody>
      </p:sp>
      <p:sp>
        <p:nvSpPr>
          <p:cNvPr id="3" name="Shape 3"/>
          <p:cNvSpPr>
            <a:spLocks noGrp="1"/>
          </p:cNvSpPr>
          <p:nvPr>
            <p:ph type="sldNum" sz="quarter" idx="2"/>
          </p:nvPr>
        </p:nvSpPr>
        <p:spPr>
          <a:xfrm>
            <a:off x="11739273" y="6457220"/>
            <a:ext cx="273656" cy="264256"/>
          </a:xfrm>
          <a:prstGeom prst="rect">
            <a:avLst/>
          </a:prstGeom>
          <a:ln w="12700">
            <a:miter lim="400000"/>
          </a:ln>
        </p:spPr>
        <p:txBody>
          <a:bodyPr wrap="none" lIns="45719" rIns="45719" anchor="b">
            <a:spAutoFit/>
          </a:bodyPr>
          <a:lstStyle>
            <a:lvl1pPr algn="r">
              <a:defRPr sz="1200">
                <a:solidFill>
                  <a:schemeClr val="accent4"/>
                </a:solidFill>
              </a:defRPr>
            </a:lvl1p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4" name="Picture 3"/>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0489073" y="160142"/>
            <a:ext cx="1566575" cy="783286"/>
          </a:xfrm>
          <a:prstGeom prst="rect">
            <a:avLst/>
          </a:prstGeom>
        </p:spPr>
      </p:pic>
      <p:sp>
        <p:nvSpPr>
          <p:cNvPr id="6" name="Footer Placeholder 5"/>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 2017 SolarWinds Worldwide, LLC. All rights reserved.</a:t>
            </a:r>
            <a:endParaRPr lang="en-US"/>
          </a:p>
        </p:txBody>
      </p:sp>
    </p:spTree>
    <p:extLst>
      <p:ext uri="{BB962C8B-B14F-4D97-AF65-F5344CB8AC3E}">
        <p14:creationId xmlns:p14="http://schemas.microsoft.com/office/powerpoint/2010/main" val="30108266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Lst>
  <p:transition spd="med"/>
  <p:timing>
    <p:tnLst>
      <p:par>
        <p:cTn id="1" dur="indefinite" restart="never" nodeType="tmRoot"/>
      </p:par>
    </p:tnLst>
  </p:timing>
  <p:hf sldNum="0" hdr="0" dt="0"/>
  <p:txStyles>
    <p:titleStyle>
      <a:lvl1pPr marL="0" marR="0" indent="0" algn="l" defTabSz="914400" rtl="0" eaLnBrk="1" latinLnBrk="0" hangingPunct="1">
        <a:lnSpc>
          <a:spcPct val="90000"/>
        </a:lnSpc>
        <a:spcBef>
          <a:spcPts val="0"/>
        </a:spcBef>
        <a:spcAft>
          <a:spcPts val="0"/>
        </a:spcAft>
        <a:buClrTx/>
        <a:buSzTx/>
        <a:buFontTx/>
        <a:buNone/>
        <a:tabLst/>
        <a:defRPr sz="2400" b="1" i="0" u="none" strike="noStrike" cap="none" spc="0" baseline="0">
          <a:ln>
            <a:noFill/>
          </a:ln>
          <a:solidFill>
            <a:schemeClr val="bg1"/>
          </a:solidFill>
          <a:uFillTx/>
          <a:latin typeface="+mj-lt"/>
          <a:ea typeface="Roboto" charset="0"/>
          <a:cs typeface="Roboto" charset="0"/>
          <a:sym typeface="Arial"/>
        </a:defRPr>
      </a:lvl1pPr>
      <a:lvl2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2pPr>
      <a:lvl3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3pPr>
      <a:lvl4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4pPr>
      <a:lvl5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5pPr>
      <a:lvl6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6pPr>
      <a:lvl7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7pPr>
      <a:lvl8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8pPr>
      <a:lvl9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9pPr>
    </p:titleStyle>
    <p:bodyStyle>
      <a:lvl1pPr marL="228600" marR="0" indent="-228600" algn="l" defTabSz="914400" rtl="0" eaLnBrk="1" latinLnBrk="0" hangingPunct="1">
        <a:lnSpc>
          <a:spcPct val="90000"/>
        </a:lnSpc>
        <a:spcBef>
          <a:spcPts val="1000"/>
        </a:spcBef>
        <a:spcAft>
          <a:spcPts val="0"/>
        </a:spcAft>
        <a:buClr>
          <a:schemeClr val="accent2"/>
        </a:buClr>
        <a:buSzPct val="100000"/>
        <a:buFont typeface="Arial"/>
        <a:buChar char="•"/>
        <a:tabLst/>
        <a:defRPr sz="2000" b="0" i="0" u="none" strike="noStrike" cap="none" spc="0" baseline="0">
          <a:ln>
            <a:noFill/>
          </a:ln>
          <a:solidFill>
            <a:schemeClr val="bg2">
              <a:lumMod val="75000"/>
            </a:schemeClr>
          </a:solidFill>
          <a:uFillTx/>
          <a:latin typeface="+mj-lt"/>
          <a:ea typeface="Arial"/>
          <a:cs typeface="Arial"/>
          <a:sym typeface="Arial"/>
        </a:defRPr>
      </a:lvl1pPr>
      <a:lvl2pPr marL="845819" marR="0" indent="-274319" algn="l" defTabSz="914400" rtl="0" eaLnBrk="1" latinLnBrk="0" hangingPunct="1">
        <a:lnSpc>
          <a:spcPct val="90000"/>
        </a:lnSpc>
        <a:spcBef>
          <a:spcPts val="1000"/>
        </a:spcBef>
        <a:spcAft>
          <a:spcPts val="0"/>
        </a:spcAft>
        <a:buClr>
          <a:schemeClr val="accent2"/>
        </a:buClr>
        <a:buSzPct val="100000"/>
        <a:buFont typeface="Arial"/>
        <a:buChar char="o"/>
        <a:tabLst/>
        <a:defRPr sz="2000" b="0" i="0" u="none" strike="noStrike" cap="none" spc="0" baseline="0">
          <a:ln>
            <a:noFill/>
          </a:ln>
          <a:solidFill>
            <a:schemeClr val="bg2">
              <a:lumMod val="75000"/>
            </a:schemeClr>
          </a:solidFill>
          <a:uFillTx/>
          <a:latin typeface="+mj-lt"/>
          <a:ea typeface="Arial"/>
          <a:cs typeface="Arial"/>
          <a:sym typeface="Arial"/>
        </a:defRPr>
      </a:lvl2pPr>
      <a:lvl3pPr marL="150495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000" b="0" i="0" u="none" strike="noStrike" cap="none" spc="0" baseline="0">
          <a:ln>
            <a:noFill/>
          </a:ln>
          <a:solidFill>
            <a:schemeClr val="bg2">
              <a:lumMod val="75000"/>
            </a:schemeClr>
          </a:solidFill>
          <a:uFillTx/>
          <a:latin typeface="+mj-lt"/>
          <a:ea typeface="Arial"/>
          <a:cs typeface="Arial"/>
          <a:sym typeface="Arial"/>
        </a:defRPr>
      </a:lvl3pPr>
      <a:lvl4pPr marL="2171700" marR="0" indent="-342900" algn="l" defTabSz="914400" rtl="0" eaLnBrk="1" latinLnBrk="0" hangingPunct="1">
        <a:lnSpc>
          <a:spcPct val="90000"/>
        </a:lnSpc>
        <a:spcBef>
          <a:spcPts val="1000"/>
        </a:spcBef>
        <a:spcAft>
          <a:spcPts val="0"/>
        </a:spcAft>
        <a:buClr>
          <a:schemeClr val="accent2"/>
        </a:buClr>
        <a:buSzPct val="100000"/>
        <a:buFont typeface="Arial"/>
        <a:buChar char="•"/>
        <a:tabLst/>
        <a:defRPr sz="2000" b="0" i="0" u="none" strike="noStrike" cap="none" spc="0" baseline="0">
          <a:ln>
            <a:noFill/>
          </a:ln>
          <a:solidFill>
            <a:schemeClr val="bg2">
              <a:lumMod val="75000"/>
            </a:schemeClr>
          </a:solidFill>
          <a:uFillTx/>
          <a:latin typeface="+mj-lt"/>
          <a:ea typeface="Arial"/>
          <a:cs typeface="Arial"/>
          <a:sym typeface="Arial"/>
        </a:defRPr>
      </a:lvl4pPr>
      <a:lvl5pPr marL="2457450" marR="0" indent="-342900" algn="l" defTabSz="914400" rtl="0" eaLnBrk="1" latinLnBrk="0" hangingPunct="1">
        <a:lnSpc>
          <a:spcPct val="90000"/>
        </a:lnSpc>
        <a:spcBef>
          <a:spcPts val="1000"/>
        </a:spcBef>
        <a:spcAft>
          <a:spcPts val="0"/>
        </a:spcAft>
        <a:buClr>
          <a:schemeClr val="accent2"/>
        </a:buClr>
        <a:buSzPct val="100000"/>
        <a:buFont typeface="Arial"/>
        <a:buChar char="•"/>
        <a:tabLst/>
        <a:defRPr sz="2000" b="0" i="0" u="none" strike="noStrike" cap="none" spc="0" baseline="0">
          <a:ln>
            <a:noFill/>
          </a:ln>
          <a:solidFill>
            <a:schemeClr val="bg2">
              <a:lumMod val="75000"/>
            </a:schemeClr>
          </a:solidFill>
          <a:uFillTx/>
          <a:latin typeface="+mj-lt"/>
          <a:ea typeface="Arial"/>
          <a:cs typeface="Arial"/>
          <a:sym typeface="Arial"/>
        </a:defRPr>
      </a:lvl5pPr>
      <a:lvl6pPr marL="259080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400" b="0" i="0" u="none" strike="noStrike" cap="none" spc="0" baseline="0">
          <a:ln>
            <a:noFill/>
          </a:ln>
          <a:solidFill>
            <a:schemeClr val="accent4"/>
          </a:solidFill>
          <a:uFillTx/>
          <a:latin typeface="Arial"/>
          <a:ea typeface="Arial"/>
          <a:cs typeface="Arial"/>
          <a:sym typeface="Arial"/>
        </a:defRPr>
      </a:lvl6pPr>
      <a:lvl7pPr marL="304800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400" b="0" i="0" u="none" strike="noStrike" cap="none" spc="0" baseline="0">
          <a:ln>
            <a:noFill/>
          </a:ln>
          <a:solidFill>
            <a:schemeClr val="accent4"/>
          </a:solidFill>
          <a:uFillTx/>
          <a:latin typeface="Arial"/>
          <a:ea typeface="Arial"/>
          <a:cs typeface="Arial"/>
          <a:sym typeface="Arial"/>
        </a:defRPr>
      </a:lvl7pPr>
      <a:lvl8pPr marL="350520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400" b="0" i="0" u="none" strike="noStrike" cap="none" spc="0" baseline="0">
          <a:ln>
            <a:noFill/>
          </a:ln>
          <a:solidFill>
            <a:schemeClr val="accent4"/>
          </a:solidFill>
          <a:uFillTx/>
          <a:latin typeface="Arial"/>
          <a:ea typeface="Arial"/>
          <a:cs typeface="Arial"/>
          <a:sym typeface="Arial"/>
        </a:defRPr>
      </a:lvl8pPr>
      <a:lvl9pPr marL="396240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400" b="0" i="0" u="none" strike="noStrike" cap="none" spc="0" baseline="0">
          <a:ln>
            <a:noFill/>
          </a:ln>
          <a:solidFill>
            <a:schemeClr val="accent4"/>
          </a:solidFill>
          <a:uFillTx/>
          <a:latin typeface="Arial"/>
          <a:ea typeface="Arial"/>
          <a:cs typeface="Arial"/>
          <a:sym typeface="Arial"/>
        </a:defRPr>
      </a:lvl9pPr>
    </p:bodyStyle>
    <p:otherStyle>
      <a:lvl1pPr marL="0" marR="0" indent="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1pPr>
      <a:lvl2pPr marL="0" marR="0" indent="4572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2pPr>
      <a:lvl3pPr marL="0" marR="0" indent="9144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3pPr>
      <a:lvl4pPr marL="0" marR="0" indent="13716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4pPr>
      <a:lvl5pPr marL="0" marR="0" indent="18288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5pPr>
      <a:lvl6pPr marL="0" marR="0" indent="22860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6pPr>
      <a:lvl7pPr marL="0" marR="0" indent="27432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7pPr>
      <a:lvl8pPr marL="0" marR="0" indent="32004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8pPr>
      <a:lvl9pPr marL="0" marR="0" indent="36576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28.png"/><Relationship Id="rId9" Type="http://schemas.openxmlformats.org/officeDocument/2006/relationships/image" Target="../media/image29.png"/><Relationship Id="rId1" Type="http://schemas.openxmlformats.org/officeDocument/2006/relationships/slideLayout" Target="../slideLayouts/slideLayout16.xml"/><Relationship Id="rId2" Type="http://schemas.openxmlformats.org/officeDocument/2006/relationships/image" Target="../media/image2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30.png"/><Relationship Id="rId3"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3.emf"/><Relationship Id="rId4" Type="http://schemas.openxmlformats.org/officeDocument/2006/relationships/image" Target="../media/image34.emf"/><Relationship Id="rId5" Type="http://schemas.openxmlformats.org/officeDocument/2006/relationships/image" Target="../media/image35.emf"/><Relationship Id="rId6" Type="http://schemas.openxmlformats.org/officeDocument/2006/relationships/image" Target="../media/image36.emf"/><Relationship Id="rId7" Type="http://schemas.openxmlformats.org/officeDocument/2006/relationships/image" Target="../media/image37.tiff"/><Relationship Id="rId8" Type="http://schemas.openxmlformats.org/officeDocument/2006/relationships/image" Target="../media/image38.tiff"/><Relationship Id="rId1" Type="http://schemas.openxmlformats.org/officeDocument/2006/relationships/slideLayout" Target="../slideLayouts/slideLayout16.xml"/><Relationship Id="rId2" Type="http://schemas.openxmlformats.org/officeDocument/2006/relationships/image" Target="../media/image3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3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4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7.emf"/><Relationship Id="rId3" Type="http://schemas.openxmlformats.org/officeDocument/2006/relationships/image" Target="../media/image4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7.emf"/><Relationship Id="rId3" Type="http://schemas.openxmlformats.org/officeDocument/2006/relationships/image" Target="../media/image4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42.jpg"/><Relationship Id="rId3" Type="http://schemas.openxmlformats.org/officeDocument/2006/relationships/image" Target="../media/image43.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4" Type="http://schemas.openxmlformats.org/officeDocument/2006/relationships/image" Target="../media/image46.png"/><Relationship Id="rId5" Type="http://schemas.openxmlformats.org/officeDocument/2006/relationships/image" Target="../media/image47.jpg"/><Relationship Id="rId6" Type="http://schemas.openxmlformats.org/officeDocument/2006/relationships/image" Target="../media/image17.emf"/><Relationship Id="rId7" Type="http://schemas.openxmlformats.org/officeDocument/2006/relationships/image" Target="../media/image48.tiff"/><Relationship Id="rId1" Type="http://schemas.openxmlformats.org/officeDocument/2006/relationships/slideLayout" Target="../slideLayouts/slideLayout17.xml"/><Relationship Id="rId2" Type="http://schemas.openxmlformats.org/officeDocument/2006/relationships/image" Target="../media/image4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7.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18.tiff"/><Relationship Id="rId3" Type="http://schemas.openxmlformats.org/officeDocument/2006/relationships/image" Target="../media/image1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title"/>
          </p:nvPr>
        </p:nvSpPr>
        <p:spPr/>
        <p:txBody>
          <a:bodyPr/>
          <a:lstStyle/>
          <a:p>
            <a:pPr lvl="0"/>
            <a:r>
              <a:rPr lang="en-US" dirty="0" smtClean="0">
                <a:solidFill>
                  <a:schemeClr val="accent1"/>
                </a:solidFill>
              </a:rPr>
              <a:t>Prometheus </a:t>
            </a:r>
            <a:r>
              <a:rPr lang="en-US" strike="sngStrike" dirty="0" err="1" smtClean="0">
                <a:solidFill>
                  <a:schemeClr val="accent1"/>
                </a:solidFill>
              </a:rPr>
              <a:t>AlertManager</a:t>
            </a:r>
            <a:r>
              <a:rPr lang="en-US" strike="sngStrike" dirty="0" smtClean="0">
                <a:solidFill>
                  <a:schemeClr val="accent1"/>
                </a:solidFill>
              </a:rPr>
              <a:t> and </a:t>
            </a:r>
            <a:r>
              <a:rPr lang="en-US" dirty="0" smtClean="0">
                <a:solidFill>
                  <a:schemeClr val="accent1"/>
                </a:solidFill>
              </a:rPr>
              <a:t>Long-term Storage</a:t>
            </a:r>
            <a:endParaRPr lang="en-US" dirty="0">
              <a:solidFill>
                <a:schemeClr val="accent1"/>
              </a:solidFill>
            </a:endParaRPr>
          </a:p>
        </p:txBody>
      </p:sp>
      <p:sp>
        <p:nvSpPr>
          <p:cNvPr id="203" name="Shape 203"/>
          <p:cNvSpPr txBox="1">
            <a:spLocks noGrp="1"/>
          </p:cNvSpPr>
          <p:nvPr>
            <p:ph type="body" idx="1"/>
          </p:nvPr>
        </p:nvSpPr>
        <p:spPr>
          <a:xfrm>
            <a:off x="844986" y="4851602"/>
            <a:ext cx="8690008" cy="400763"/>
          </a:xfrm>
        </p:spPr>
        <p:txBody>
          <a:bodyPr/>
          <a:lstStyle/>
          <a:p>
            <a:pPr lvl="0"/>
            <a:r>
              <a:rPr lang="en-US" dirty="0" smtClean="0"/>
              <a:t>Lee Calcote</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0" y="1203960"/>
            <a:ext cx="12192000" cy="4038600"/>
          </a:xfrm>
          <a:prstGeom prst="rect">
            <a:avLst/>
          </a:prstGeom>
          <a:solidFill>
            <a:schemeClr val="accent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2" name="Title 1"/>
          <p:cNvSpPr>
            <a:spLocks noGrp="1"/>
          </p:cNvSpPr>
          <p:nvPr>
            <p:ph type="title"/>
          </p:nvPr>
        </p:nvSpPr>
        <p:spPr/>
        <p:txBody>
          <a:bodyPr/>
          <a:lstStyle/>
          <a:p>
            <a:r>
              <a:rPr lang="en-US" dirty="0" smtClean="0"/>
              <a:t>Notification Integrations</a:t>
            </a:r>
            <a:endParaRPr lang="en-US" dirty="0"/>
          </a:p>
        </p:txBody>
      </p:sp>
      <p:sp>
        <p:nvSpPr>
          <p:cNvPr id="3" name="Footer Placeholder 2"/>
          <p:cNvSpPr>
            <a:spLocks noGrp="1"/>
          </p:cNvSpPr>
          <p:nvPr>
            <p:ph type="ftr" sz="quarter" idx="11"/>
          </p:nvPr>
        </p:nvSpPr>
        <p:spPr/>
        <p:txBody>
          <a:bodyPr/>
          <a:lstStyle/>
          <a:p>
            <a:r>
              <a:rPr lang="en-US" smtClean="0"/>
              <a:t>© 2017 SolarWinds Worldwide, LLC. All rights reserved.</a:t>
            </a:r>
            <a:endParaRPr lang="en-US"/>
          </a:p>
        </p:txBody>
      </p:sp>
      <p:pic>
        <p:nvPicPr>
          <p:cNvPr id="13" name="Picture 12"/>
          <p:cNvPicPr>
            <a:picLocks noChangeAspect="1"/>
          </p:cNvPicPr>
          <p:nvPr/>
        </p:nvPicPr>
        <p:blipFill>
          <a:blip r:embed="rId2"/>
          <a:stretch>
            <a:fillRect/>
          </a:stretch>
        </p:blipFill>
        <p:spPr>
          <a:xfrm>
            <a:off x="6674466" y="1548765"/>
            <a:ext cx="1409700" cy="1409700"/>
          </a:xfrm>
          <a:prstGeom prst="rect">
            <a:avLst/>
          </a:prstGeom>
        </p:spPr>
      </p:pic>
      <p:pic>
        <p:nvPicPr>
          <p:cNvPr id="14" name="Picture 13"/>
          <p:cNvPicPr>
            <a:picLocks noChangeAspect="1"/>
          </p:cNvPicPr>
          <p:nvPr/>
        </p:nvPicPr>
        <p:blipFill>
          <a:blip r:embed="rId3"/>
          <a:stretch>
            <a:fillRect/>
          </a:stretch>
        </p:blipFill>
        <p:spPr>
          <a:xfrm>
            <a:off x="4136535" y="1529715"/>
            <a:ext cx="1409700" cy="1409700"/>
          </a:xfrm>
          <a:prstGeom prst="rect">
            <a:avLst/>
          </a:prstGeom>
        </p:spPr>
      </p:pic>
      <p:pic>
        <p:nvPicPr>
          <p:cNvPr id="15" name="Picture 14"/>
          <p:cNvPicPr>
            <a:picLocks noChangeAspect="1"/>
          </p:cNvPicPr>
          <p:nvPr/>
        </p:nvPicPr>
        <p:blipFill>
          <a:blip r:embed="rId4"/>
          <a:stretch>
            <a:fillRect/>
          </a:stretch>
        </p:blipFill>
        <p:spPr>
          <a:xfrm>
            <a:off x="9191606" y="1758315"/>
            <a:ext cx="1384300" cy="990600"/>
          </a:xfrm>
          <a:prstGeom prst="rect">
            <a:avLst/>
          </a:prstGeom>
        </p:spPr>
      </p:pic>
      <p:pic>
        <p:nvPicPr>
          <p:cNvPr id="16" name="Picture 15"/>
          <p:cNvPicPr>
            <a:picLocks noChangeAspect="1"/>
          </p:cNvPicPr>
          <p:nvPr/>
        </p:nvPicPr>
        <p:blipFill>
          <a:blip r:embed="rId5"/>
          <a:stretch>
            <a:fillRect/>
          </a:stretch>
        </p:blipFill>
        <p:spPr>
          <a:xfrm>
            <a:off x="1752129" y="1567815"/>
            <a:ext cx="1371600" cy="1371600"/>
          </a:xfrm>
          <a:prstGeom prst="rect">
            <a:avLst/>
          </a:prstGeom>
        </p:spPr>
      </p:pic>
      <p:pic>
        <p:nvPicPr>
          <p:cNvPr id="17" name="Picture 16"/>
          <p:cNvPicPr>
            <a:picLocks noChangeAspect="1"/>
          </p:cNvPicPr>
          <p:nvPr/>
        </p:nvPicPr>
        <p:blipFill>
          <a:blip r:embed="rId6"/>
          <a:stretch>
            <a:fillRect/>
          </a:stretch>
        </p:blipFill>
        <p:spPr>
          <a:xfrm>
            <a:off x="9150966" y="3286864"/>
            <a:ext cx="1409700" cy="1409700"/>
          </a:xfrm>
          <a:prstGeom prst="rect">
            <a:avLst/>
          </a:prstGeom>
        </p:spPr>
      </p:pic>
      <p:pic>
        <p:nvPicPr>
          <p:cNvPr id="18" name="Picture 17"/>
          <p:cNvPicPr>
            <a:picLocks noChangeAspect="1"/>
          </p:cNvPicPr>
          <p:nvPr/>
        </p:nvPicPr>
        <p:blipFill>
          <a:blip r:embed="rId7"/>
          <a:stretch>
            <a:fillRect/>
          </a:stretch>
        </p:blipFill>
        <p:spPr>
          <a:xfrm>
            <a:off x="6717030" y="3351530"/>
            <a:ext cx="1409700" cy="1409700"/>
          </a:xfrm>
          <a:prstGeom prst="rect">
            <a:avLst/>
          </a:prstGeom>
        </p:spPr>
      </p:pic>
      <p:pic>
        <p:nvPicPr>
          <p:cNvPr id="19" name="Picture 18"/>
          <p:cNvPicPr>
            <a:picLocks noChangeAspect="1"/>
          </p:cNvPicPr>
          <p:nvPr/>
        </p:nvPicPr>
        <p:blipFill>
          <a:blip r:embed="rId8"/>
          <a:stretch>
            <a:fillRect/>
          </a:stretch>
        </p:blipFill>
        <p:spPr>
          <a:xfrm>
            <a:off x="4212137" y="3402330"/>
            <a:ext cx="1358900" cy="1358900"/>
          </a:xfrm>
          <a:prstGeom prst="rect">
            <a:avLst/>
          </a:prstGeom>
        </p:spPr>
      </p:pic>
      <p:pic>
        <p:nvPicPr>
          <p:cNvPr id="20" name="Picture 19"/>
          <p:cNvPicPr>
            <a:picLocks noChangeAspect="1"/>
          </p:cNvPicPr>
          <p:nvPr/>
        </p:nvPicPr>
        <p:blipFill>
          <a:blip r:embed="rId9"/>
          <a:stretch>
            <a:fillRect/>
          </a:stretch>
        </p:blipFill>
        <p:spPr>
          <a:xfrm>
            <a:off x="1646285" y="3402330"/>
            <a:ext cx="1358900" cy="1358900"/>
          </a:xfrm>
          <a:prstGeom prst="rect">
            <a:avLst/>
          </a:prstGeom>
        </p:spPr>
      </p:pic>
    </p:spTree>
    <p:extLst>
      <p:ext uri="{BB962C8B-B14F-4D97-AF65-F5344CB8AC3E}">
        <p14:creationId xmlns:p14="http://schemas.microsoft.com/office/powerpoint/2010/main" val="1906006833"/>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Notifying to Multiple Destinations</a:t>
            </a:r>
            <a:endParaRPr lang="en-US" dirty="0"/>
          </a:p>
        </p:txBody>
      </p:sp>
      <p:sp>
        <p:nvSpPr>
          <p:cNvPr id="3" name="Footer Placeholder 2"/>
          <p:cNvSpPr>
            <a:spLocks noGrp="1"/>
          </p:cNvSpPr>
          <p:nvPr>
            <p:ph type="ftr" sz="quarter" idx="11"/>
          </p:nvPr>
        </p:nvSpPr>
        <p:spPr/>
        <p:txBody>
          <a:bodyPr/>
          <a:lstStyle/>
          <a:p>
            <a:r>
              <a:rPr lang="en-US" smtClean="0"/>
              <a:t>© 2017 SolarWinds Worldwide, LLC. All rights reserved.</a:t>
            </a:r>
            <a:endParaRPr lang="en-US"/>
          </a:p>
        </p:txBody>
      </p:sp>
      <p:sp>
        <p:nvSpPr>
          <p:cNvPr id="4" name="TextBox 3"/>
          <p:cNvSpPr txBox="1"/>
          <p:nvPr/>
        </p:nvSpPr>
        <p:spPr>
          <a:xfrm>
            <a:off x="555932" y="1235786"/>
            <a:ext cx="441230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1800" dirty="0" smtClean="0">
                <a:solidFill>
                  <a:srgbClr val="161616"/>
                </a:solidFill>
              </a:rPr>
              <a:t>Use </a:t>
            </a:r>
            <a:r>
              <a:rPr lang="en-US" sz="1800" b="1" dirty="0" smtClean="0">
                <a:solidFill>
                  <a:schemeClr val="accent2"/>
                </a:solidFill>
              </a:rPr>
              <a:t>continue</a:t>
            </a:r>
            <a:r>
              <a:rPr lang="en-US" sz="1800" dirty="0" smtClean="0">
                <a:solidFill>
                  <a:schemeClr val="accent2"/>
                </a:solidFill>
              </a:rPr>
              <a:t> </a:t>
            </a:r>
            <a:r>
              <a:rPr lang="en-US" sz="1800" dirty="0" smtClean="0">
                <a:solidFill>
                  <a:srgbClr val="161616"/>
                </a:solidFill>
              </a:rPr>
              <a:t>to advance to next receiver.</a:t>
            </a: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sp>
        <p:nvSpPr>
          <p:cNvPr id="5" name="TextBox 4"/>
          <p:cNvSpPr txBox="1"/>
          <p:nvPr/>
        </p:nvSpPr>
        <p:spPr>
          <a:xfrm>
            <a:off x="6941492" y="1235786"/>
            <a:ext cx="489998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1800" dirty="0" smtClean="0">
                <a:solidFill>
                  <a:srgbClr val="161616"/>
                </a:solidFill>
              </a:rPr>
              <a:t>Use a </a:t>
            </a:r>
            <a:r>
              <a:rPr lang="en-US" sz="1800" b="1" dirty="0" smtClean="0">
                <a:solidFill>
                  <a:schemeClr val="accent2"/>
                </a:solidFill>
              </a:rPr>
              <a:t>receiver</a:t>
            </a:r>
            <a:r>
              <a:rPr lang="en-US" sz="1800" dirty="0">
                <a:solidFill>
                  <a:schemeClr val="accent2"/>
                </a:solidFill>
              </a:rPr>
              <a:t> </a:t>
            </a:r>
            <a:r>
              <a:rPr lang="en-US" sz="1800" dirty="0" smtClean="0">
                <a:solidFill>
                  <a:srgbClr val="161616"/>
                </a:solidFill>
              </a:rPr>
              <a:t>that goes to both destinations.</a:t>
            </a: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sp>
        <p:nvSpPr>
          <p:cNvPr id="6" name="TextBox 5"/>
          <p:cNvSpPr txBox="1"/>
          <p:nvPr/>
        </p:nvSpPr>
        <p:spPr>
          <a:xfrm>
            <a:off x="5863754" y="3001396"/>
            <a:ext cx="46449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1800" smtClean="0">
                <a:solidFill>
                  <a:srgbClr val="161616"/>
                </a:solidFill>
              </a:rPr>
              <a:t>OR</a:t>
            </a: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1536" y="1929791"/>
            <a:ext cx="3721100" cy="3251200"/>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8236" y="1928907"/>
            <a:ext cx="3746500" cy="3225800"/>
          </a:xfrm>
          <a:prstGeom prst="rect">
            <a:avLst/>
          </a:prstGeom>
        </p:spPr>
      </p:pic>
      <p:sp>
        <p:nvSpPr>
          <p:cNvPr id="9" name="Rectangle 8"/>
          <p:cNvSpPr/>
          <p:nvPr/>
        </p:nvSpPr>
        <p:spPr>
          <a:xfrm>
            <a:off x="701040" y="2758440"/>
            <a:ext cx="4053840" cy="242956"/>
          </a:xfrm>
          <a:prstGeom prst="rect">
            <a:avLst/>
          </a:prstGeom>
          <a:noFill/>
          <a:ln w="3810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Tree>
    <p:extLst>
      <p:ext uri="{BB962C8B-B14F-4D97-AF65-F5344CB8AC3E}">
        <p14:creationId xmlns:p14="http://schemas.microsoft.com/office/powerpoint/2010/main" val="861962547"/>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riangle 57"/>
          <p:cNvSpPr/>
          <p:nvPr/>
        </p:nvSpPr>
        <p:spPr>
          <a:xfrm rot="5400000">
            <a:off x="8848138" y="4849166"/>
            <a:ext cx="654505" cy="2075978"/>
          </a:xfrm>
          <a:prstGeom prst="triangle">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55" name="Triangle 54"/>
          <p:cNvSpPr/>
          <p:nvPr/>
        </p:nvSpPr>
        <p:spPr>
          <a:xfrm rot="5400000">
            <a:off x="8848138" y="4100365"/>
            <a:ext cx="654505" cy="2075978"/>
          </a:xfrm>
          <a:prstGeom prst="triangle">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12" name="Rectangle 11"/>
          <p:cNvSpPr/>
          <p:nvPr/>
        </p:nvSpPr>
        <p:spPr>
          <a:xfrm>
            <a:off x="575676" y="3161291"/>
            <a:ext cx="1185668" cy="476840"/>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2" name="Title 1"/>
          <p:cNvSpPr>
            <a:spLocks noGrp="1"/>
          </p:cNvSpPr>
          <p:nvPr>
            <p:ph type="title"/>
          </p:nvPr>
        </p:nvSpPr>
        <p:spPr/>
        <p:txBody>
          <a:bodyPr/>
          <a:lstStyle/>
          <a:p>
            <a:r>
              <a:rPr lang="en-US" dirty="0" smtClean="0"/>
              <a:t>Non-HA </a:t>
            </a:r>
            <a:r>
              <a:rPr lang="en-US" dirty="0" err="1" smtClean="0"/>
              <a:t>Alertmanager</a:t>
            </a:r>
            <a:r>
              <a:rPr lang="en-US" dirty="0" smtClean="0"/>
              <a:t> Architecture</a:t>
            </a:r>
            <a:endParaRPr lang="en-US" dirty="0"/>
          </a:p>
        </p:txBody>
      </p:sp>
      <p:sp>
        <p:nvSpPr>
          <p:cNvPr id="3" name="Footer Placeholder 2"/>
          <p:cNvSpPr>
            <a:spLocks noGrp="1"/>
          </p:cNvSpPr>
          <p:nvPr>
            <p:ph type="ftr" sz="quarter" idx="11"/>
          </p:nvPr>
        </p:nvSpPr>
        <p:spPr/>
        <p:txBody>
          <a:bodyPr/>
          <a:lstStyle/>
          <a:p>
            <a:r>
              <a:rPr lang="en-US" smtClean="0"/>
              <a:t>© 2017 SolarWinds Worldwide, LLC. All rights reserved.</a:t>
            </a:r>
            <a:endParaRPr lang="en-US"/>
          </a:p>
        </p:txBody>
      </p:sp>
      <p:sp>
        <p:nvSpPr>
          <p:cNvPr id="6" name="TextBox 5"/>
          <p:cNvSpPr txBox="1"/>
          <p:nvPr/>
        </p:nvSpPr>
        <p:spPr>
          <a:xfrm>
            <a:off x="575676" y="3211695"/>
            <a:ext cx="1185667"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err="1" smtClean="0">
                <a:ln>
                  <a:noFill/>
                </a:ln>
                <a:solidFill>
                  <a:schemeClr val="bg1"/>
                </a:solidFill>
                <a:effectLst/>
                <a:uFillTx/>
                <a:latin typeface="Arial"/>
                <a:ea typeface="Arial"/>
                <a:cs typeface="Arial"/>
                <a:sym typeface="Arial"/>
              </a:rPr>
              <a:t>apl</a:t>
            </a:r>
            <a:endParaRPr kumimoji="0" lang="en-US" sz="1800" b="1" i="0" u="none" strike="noStrike" cap="none" spc="0" normalizeH="0" baseline="0" dirty="0">
              <a:ln>
                <a:noFill/>
              </a:ln>
              <a:solidFill>
                <a:schemeClr val="bg1"/>
              </a:solidFill>
              <a:effectLst/>
              <a:uFillTx/>
              <a:latin typeface="Arial"/>
              <a:ea typeface="Arial"/>
              <a:cs typeface="Arial"/>
              <a:sym typeface="Arial"/>
            </a:endParaRPr>
          </a:p>
        </p:txBody>
      </p:sp>
      <p:sp>
        <p:nvSpPr>
          <p:cNvPr id="8" name="TextBox 7"/>
          <p:cNvSpPr txBox="1"/>
          <p:nvPr/>
        </p:nvSpPr>
        <p:spPr>
          <a:xfrm>
            <a:off x="2309515" y="2870934"/>
            <a:ext cx="79233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tx2"/>
                </a:solidFill>
                <a:effectLst/>
                <a:uFillTx/>
                <a:latin typeface="Arial"/>
                <a:ea typeface="Arial"/>
                <a:cs typeface="Arial"/>
                <a:sym typeface="Arial"/>
              </a:rPr>
              <a:t>store</a:t>
            </a:r>
            <a:endParaRPr kumimoji="0" lang="en-US" sz="1800" b="1" i="0" u="none" strike="noStrike" cap="none" spc="0" normalizeH="0" baseline="0" dirty="0">
              <a:ln>
                <a:noFill/>
              </a:ln>
              <a:solidFill>
                <a:schemeClr val="tx2"/>
              </a:solidFill>
              <a:effectLst/>
              <a:uFillTx/>
              <a:latin typeface="Arial"/>
              <a:ea typeface="Arial"/>
              <a:cs typeface="Arial"/>
              <a:sym typeface="Arial"/>
            </a:endParaRPr>
          </a:p>
        </p:txBody>
      </p:sp>
      <p:sp>
        <p:nvSpPr>
          <p:cNvPr id="9" name="TextBox 8"/>
          <p:cNvSpPr txBox="1"/>
          <p:nvPr/>
        </p:nvSpPr>
        <p:spPr>
          <a:xfrm>
            <a:off x="172807" y="1708938"/>
            <a:ext cx="79233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tx2"/>
                </a:solidFill>
                <a:effectLst/>
                <a:uFillTx/>
                <a:latin typeface="Arial"/>
                <a:ea typeface="Arial"/>
                <a:cs typeface="Arial"/>
                <a:sym typeface="Arial"/>
              </a:rPr>
              <a:t>alerts</a:t>
            </a:r>
            <a:endParaRPr kumimoji="0" lang="en-US" sz="1800" b="1" i="0" u="none" strike="noStrike" cap="none" spc="0" normalizeH="0" baseline="0" dirty="0">
              <a:ln>
                <a:noFill/>
              </a:ln>
              <a:solidFill>
                <a:schemeClr val="tx2"/>
              </a:solidFill>
              <a:effectLst/>
              <a:uFillTx/>
              <a:latin typeface="Arial"/>
              <a:ea typeface="Arial"/>
              <a:cs typeface="Arial"/>
              <a:sym typeface="Arial"/>
            </a:endParaRPr>
          </a:p>
        </p:txBody>
      </p:sp>
      <p:grpSp>
        <p:nvGrpSpPr>
          <p:cNvPr id="44" name="Group 43"/>
          <p:cNvGrpSpPr/>
          <p:nvPr/>
        </p:nvGrpSpPr>
        <p:grpSpPr>
          <a:xfrm>
            <a:off x="171413" y="4768378"/>
            <a:ext cx="792334" cy="1014939"/>
            <a:chOff x="472440" y="3644209"/>
            <a:chExt cx="792334" cy="1014939"/>
          </a:xfrm>
        </p:grpSpPr>
        <p:sp>
          <p:nvSpPr>
            <p:cNvPr id="10" name="TextBox 9"/>
            <p:cNvSpPr txBox="1"/>
            <p:nvPr/>
          </p:nvSpPr>
          <p:spPr>
            <a:xfrm>
              <a:off x="472440" y="4289818"/>
              <a:ext cx="79233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accent1"/>
                  </a:solidFill>
                  <a:effectLst/>
                  <a:uFillTx/>
                  <a:latin typeface="Arial"/>
                  <a:ea typeface="Arial"/>
                  <a:cs typeface="Arial"/>
                  <a:sym typeface="Arial"/>
                </a:rPr>
                <a:t>UI</a:t>
              </a:r>
              <a:endParaRPr kumimoji="0" lang="en-US" sz="1800" b="1" i="0" u="none" strike="noStrike" cap="none" spc="0" normalizeH="0" baseline="0" dirty="0">
                <a:ln>
                  <a:noFill/>
                </a:ln>
                <a:solidFill>
                  <a:schemeClr val="accent1"/>
                </a:solidFill>
                <a:effectLst/>
                <a:uFillTx/>
                <a:latin typeface="Arial"/>
                <a:ea typeface="Arial"/>
                <a:cs typeface="Arial"/>
                <a:sym typeface="Arial"/>
              </a:endParaRPr>
            </a:p>
          </p:txBody>
        </p:sp>
        <p:pic>
          <p:nvPicPr>
            <p:cNvPr id="15" name="Picture 14"/>
            <p:cNvPicPr>
              <a:picLocks noChangeAspect="1"/>
            </p:cNvPicPr>
            <p:nvPr/>
          </p:nvPicPr>
          <p:blipFill>
            <a:blip r:embed="rId2"/>
            <a:stretch>
              <a:fillRect/>
            </a:stretch>
          </p:blipFill>
          <p:spPr>
            <a:xfrm>
              <a:off x="564227" y="3644209"/>
              <a:ext cx="608760" cy="608760"/>
            </a:xfrm>
            <a:prstGeom prst="rect">
              <a:avLst/>
            </a:prstGeom>
          </p:spPr>
        </p:pic>
      </p:grpSp>
      <p:grpSp>
        <p:nvGrpSpPr>
          <p:cNvPr id="45" name="Group 44"/>
          <p:cNvGrpSpPr/>
          <p:nvPr/>
        </p:nvGrpSpPr>
        <p:grpSpPr>
          <a:xfrm>
            <a:off x="882233" y="5002277"/>
            <a:ext cx="1646066" cy="1321348"/>
            <a:chOff x="45574" y="4962631"/>
            <a:chExt cx="1646066" cy="1321348"/>
          </a:xfrm>
        </p:grpSpPr>
        <p:sp>
          <p:nvSpPr>
            <p:cNvPr id="11" name="TextBox 10"/>
            <p:cNvSpPr txBox="1"/>
            <p:nvPr/>
          </p:nvSpPr>
          <p:spPr>
            <a:xfrm>
              <a:off x="45574" y="5637650"/>
              <a:ext cx="1646066"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accent1"/>
                  </a:solidFill>
                  <a:effectLst/>
                  <a:uFillTx/>
                  <a:latin typeface="Arial"/>
                  <a:ea typeface="Arial"/>
                  <a:cs typeface="Arial"/>
                  <a:sym typeface="Arial"/>
                </a:rPr>
                <a:t>Maintenance Script</a:t>
              </a:r>
              <a:endParaRPr kumimoji="0" lang="en-US" sz="1800" b="1" i="0" u="none" strike="noStrike" cap="none" spc="0" normalizeH="0" baseline="0" dirty="0">
                <a:ln>
                  <a:noFill/>
                </a:ln>
                <a:solidFill>
                  <a:schemeClr val="accent1"/>
                </a:solidFill>
                <a:effectLst/>
                <a:uFillTx/>
                <a:latin typeface="Arial"/>
                <a:ea typeface="Arial"/>
                <a:cs typeface="Arial"/>
                <a:sym typeface="Arial"/>
              </a:endParaRPr>
            </a:p>
          </p:txBody>
        </p:sp>
        <p:pic>
          <p:nvPicPr>
            <p:cNvPr id="17" name="Picture 16"/>
            <p:cNvPicPr>
              <a:picLocks noChangeAspect="1"/>
            </p:cNvPicPr>
            <p:nvPr/>
          </p:nvPicPr>
          <p:blipFill>
            <a:blip r:embed="rId3"/>
            <a:stretch>
              <a:fillRect/>
            </a:stretch>
          </p:blipFill>
          <p:spPr>
            <a:xfrm>
              <a:off x="536906" y="4962631"/>
              <a:ext cx="629752" cy="629752"/>
            </a:xfrm>
            <a:prstGeom prst="rect">
              <a:avLst/>
            </a:prstGeom>
          </p:spPr>
        </p:pic>
      </p:grpSp>
      <p:pic>
        <p:nvPicPr>
          <p:cNvPr id="19" name="Picture 18"/>
          <p:cNvPicPr>
            <a:picLocks noChangeAspect="1"/>
          </p:cNvPicPr>
          <p:nvPr/>
        </p:nvPicPr>
        <p:blipFill>
          <a:blip r:embed="rId4"/>
          <a:stretch>
            <a:fillRect/>
          </a:stretch>
        </p:blipFill>
        <p:spPr>
          <a:xfrm>
            <a:off x="3987938" y="3042190"/>
            <a:ext cx="558800" cy="558800"/>
          </a:xfrm>
          <a:prstGeom prst="rect">
            <a:avLst/>
          </a:prstGeom>
        </p:spPr>
      </p:pic>
      <p:pic>
        <p:nvPicPr>
          <p:cNvPr id="20" name="Picture 19"/>
          <p:cNvPicPr>
            <a:picLocks noChangeAspect="1"/>
          </p:cNvPicPr>
          <p:nvPr/>
        </p:nvPicPr>
        <p:blipFill>
          <a:blip r:embed="rId5"/>
          <a:stretch>
            <a:fillRect/>
          </a:stretch>
        </p:blipFill>
        <p:spPr>
          <a:xfrm>
            <a:off x="10144402" y="1564970"/>
            <a:ext cx="558800" cy="558800"/>
          </a:xfrm>
          <a:prstGeom prst="rect">
            <a:avLst/>
          </a:prstGeom>
        </p:spPr>
      </p:pic>
      <p:pic>
        <p:nvPicPr>
          <p:cNvPr id="22" name="Picture 21"/>
          <p:cNvPicPr>
            <a:picLocks noChangeAspect="1"/>
          </p:cNvPicPr>
          <p:nvPr/>
        </p:nvPicPr>
        <p:blipFill>
          <a:blip r:embed="rId6"/>
          <a:stretch>
            <a:fillRect/>
          </a:stretch>
        </p:blipFill>
        <p:spPr>
          <a:xfrm>
            <a:off x="7435587" y="1425245"/>
            <a:ext cx="791961" cy="791961"/>
          </a:xfrm>
          <a:prstGeom prst="rect">
            <a:avLst/>
          </a:prstGeom>
        </p:spPr>
      </p:pic>
      <p:pic>
        <p:nvPicPr>
          <p:cNvPr id="23" name="Picture 22"/>
          <p:cNvPicPr>
            <a:picLocks noChangeAspect="1"/>
          </p:cNvPicPr>
          <p:nvPr/>
        </p:nvPicPr>
        <p:blipFill>
          <a:blip r:embed="rId5"/>
          <a:stretch>
            <a:fillRect/>
          </a:stretch>
        </p:blipFill>
        <p:spPr>
          <a:xfrm>
            <a:off x="3987938" y="1418670"/>
            <a:ext cx="558800" cy="558800"/>
          </a:xfrm>
          <a:prstGeom prst="rect">
            <a:avLst/>
          </a:prstGeom>
        </p:spPr>
      </p:pic>
      <p:sp>
        <p:nvSpPr>
          <p:cNvPr id="24" name="Rectangle 23"/>
          <p:cNvSpPr/>
          <p:nvPr/>
        </p:nvSpPr>
        <p:spPr>
          <a:xfrm>
            <a:off x="2975311" y="4634764"/>
            <a:ext cx="707555" cy="1721586"/>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25" name="Rectangle 24"/>
          <p:cNvSpPr/>
          <p:nvPr/>
        </p:nvSpPr>
        <p:spPr>
          <a:xfrm rot="5400000">
            <a:off x="4053127" y="1514568"/>
            <a:ext cx="428422" cy="1721586"/>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26" name="Rectangle 25"/>
          <p:cNvSpPr/>
          <p:nvPr/>
        </p:nvSpPr>
        <p:spPr>
          <a:xfrm rot="5400000">
            <a:off x="4053127" y="3127767"/>
            <a:ext cx="428422" cy="1721586"/>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27" name="Rectangle 26"/>
          <p:cNvSpPr/>
          <p:nvPr/>
        </p:nvSpPr>
        <p:spPr>
          <a:xfrm rot="5400000">
            <a:off x="3538581" y="997521"/>
            <a:ext cx="1457514" cy="1721586"/>
          </a:xfrm>
          <a:prstGeom prst="rect">
            <a:avLst/>
          </a:prstGeom>
          <a:noFill/>
          <a:ln w="3810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29" name="Rectangle 28"/>
          <p:cNvSpPr/>
          <p:nvPr/>
        </p:nvSpPr>
        <p:spPr>
          <a:xfrm rot="5400000">
            <a:off x="3538581" y="2593653"/>
            <a:ext cx="1457514" cy="1721586"/>
          </a:xfrm>
          <a:prstGeom prst="rect">
            <a:avLst/>
          </a:prstGeom>
          <a:noFill/>
          <a:ln w="3810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30" name="TextBox 29"/>
          <p:cNvSpPr txBox="1"/>
          <p:nvPr/>
        </p:nvSpPr>
        <p:spPr>
          <a:xfrm>
            <a:off x="3406545" y="2199075"/>
            <a:ext cx="1721586"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smtClean="0">
                <a:ln>
                  <a:noFill/>
                </a:ln>
                <a:solidFill>
                  <a:schemeClr val="bg1"/>
                </a:solidFill>
                <a:effectLst/>
                <a:uFillTx/>
                <a:latin typeface="Arial"/>
                <a:ea typeface="Arial"/>
                <a:cs typeface="Arial"/>
                <a:sym typeface="Arial"/>
              </a:rPr>
              <a:t>Alert Provider</a:t>
            </a:r>
            <a:endParaRPr kumimoji="0" lang="en-US" sz="1600" b="1" i="0" u="none" strike="noStrike" cap="none" spc="0" normalizeH="0" baseline="0" dirty="0">
              <a:ln>
                <a:noFill/>
              </a:ln>
              <a:solidFill>
                <a:schemeClr val="bg1"/>
              </a:solidFill>
              <a:effectLst/>
              <a:uFillTx/>
              <a:latin typeface="Arial"/>
              <a:ea typeface="Arial"/>
              <a:cs typeface="Arial"/>
              <a:sym typeface="Arial"/>
            </a:endParaRPr>
          </a:p>
        </p:txBody>
      </p:sp>
      <p:sp>
        <p:nvSpPr>
          <p:cNvPr id="33" name="TextBox 32"/>
          <p:cNvSpPr txBox="1"/>
          <p:nvPr/>
        </p:nvSpPr>
        <p:spPr>
          <a:xfrm>
            <a:off x="3406545" y="3802190"/>
            <a:ext cx="1721586"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smtClean="0">
                <a:ln>
                  <a:noFill/>
                </a:ln>
                <a:solidFill>
                  <a:schemeClr val="bg1"/>
                </a:solidFill>
                <a:effectLst/>
                <a:uFillTx/>
                <a:latin typeface="Arial"/>
                <a:ea typeface="Arial"/>
                <a:cs typeface="Arial"/>
                <a:sym typeface="Arial"/>
              </a:rPr>
              <a:t>Silence</a:t>
            </a:r>
            <a:r>
              <a:rPr kumimoji="0" lang="en-US" sz="1600" b="1" i="0" u="none" strike="noStrike" cap="none" spc="0" normalizeH="0" dirty="0" smtClean="0">
                <a:ln>
                  <a:noFill/>
                </a:ln>
                <a:solidFill>
                  <a:schemeClr val="bg1"/>
                </a:solidFill>
                <a:effectLst/>
                <a:uFillTx/>
                <a:latin typeface="Arial"/>
                <a:ea typeface="Arial"/>
                <a:cs typeface="Arial"/>
                <a:sym typeface="Arial"/>
              </a:rPr>
              <a:t> Provider</a:t>
            </a:r>
            <a:endParaRPr kumimoji="0" lang="en-US" sz="1600" b="1" i="0" u="none" strike="noStrike" cap="none" spc="0" normalizeH="0" baseline="0" dirty="0">
              <a:ln>
                <a:noFill/>
              </a:ln>
              <a:solidFill>
                <a:schemeClr val="bg1"/>
              </a:solidFill>
              <a:effectLst/>
              <a:uFillTx/>
              <a:latin typeface="Arial"/>
              <a:ea typeface="Arial"/>
              <a:cs typeface="Arial"/>
              <a:sym typeface="Arial"/>
            </a:endParaRPr>
          </a:p>
        </p:txBody>
      </p:sp>
      <p:sp>
        <p:nvSpPr>
          <p:cNvPr id="35" name="Rectangle 34"/>
          <p:cNvSpPr/>
          <p:nvPr/>
        </p:nvSpPr>
        <p:spPr>
          <a:xfrm rot="5400000">
            <a:off x="7601837" y="1673064"/>
            <a:ext cx="428422" cy="1721586"/>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36" name="Rectangle 35"/>
          <p:cNvSpPr/>
          <p:nvPr/>
        </p:nvSpPr>
        <p:spPr>
          <a:xfrm rot="5400000">
            <a:off x="7087291" y="1156017"/>
            <a:ext cx="1457514" cy="1721586"/>
          </a:xfrm>
          <a:prstGeom prst="rect">
            <a:avLst/>
          </a:prstGeom>
          <a:noFill/>
          <a:ln w="3810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37" name="TextBox 36"/>
          <p:cNvSpPr txBox="1"/>
          <p:nvPr/>
        </p:nvSpPr>
        <p:spPr>
          <a:xfrm>
            <a:off x="6955255" y="2357571"/>
            <a:ext cx="1721586"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sz="1600" b="1" dirty="0" smtClean="0">
                <a:solidFill>
                  <a:schemeClr val="bg1"/>
                </a:solidFill>
              </a:rPr>
              <a:t>Dispatcher</a:t>
            </a:r>
            <a:endParaRPr kumimoji="0" lang="en-US" sz="1600" b="1" i="0" u="none" strike="noStrike" cap="none" spc="0" normalizeH="0" baseline="0" dirty="0">
              <a:ln>
                <a:noFill/>
              </a:ln>
              <a:solidFill>
                <a:schemeClr val="bg1"/>
              </a:solidFill>
              <a:effectLst/>
              <a:uFillTx/>
              <a:latin typeface="Arial"/>
              <a:ea typeface="Arial"/>
              <a:cs typeface="Arial"/>
              <a:sym typeface="Arial"/>
            </a:endParaRPr>
          </a:p>
        </p:txBody>
      </p:sp>
      <p:sp>
        <p:nvSpPr>
          <p:cNvPr id="38" name="Rectangle 37"/>
          <p:cNvSpPr/>
          <p:nvPr/>
        </p:nvSpPr>
        <p:spPr>
          <a:xfrm rot="5400000">
            <a:off x="10200186" y="1711383"/>
            <a:ext cx="428422" cy="1721586"/>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39" name="Rectangle 38"/>
          <p:cNvSpPr/>
          <p:nvPr/>
        </p:nvSpPr>
        <p:spPr>
          <a:xfrm rot="5400000">
            <a:off x="9685640" y="1194336"/>
            <a:ext cx="1457514" cy="1721586"/>
          </a:xfrm>
          <a:prstGeom prst="rect">
            <a:avLst/>
          </a:prstGeom>
          <a:noFill/>
          <a:ln w="3810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40" name="TextBox 39"/>
          <p:cNvSpPr txBox="1"/>
          <p:nvPr/>
        </p:nvSpPr>
        <p:spPr>
          <a:xfrm>
            <a:off x="9553604" y="2395890"/>
            <a:ext cx="1721586"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smtClean="0">
                <a:ln>
                  <a:noFill/>
                </a:ln>
                <a:solidFill>
                  <a:schemeClr val="bg1"/>
                </a:solidFill>
                <a:effectLst/>
                <a:uFillTx/>
                <a:latin typeface="Arial"/>
                <a:ea typeface="Arial"/>
                <a:cs typeface="Arial"/>
                <a:sym typeface="Arial"/>
              </a:rPr>
              <a:t>Notify Provider</a:t>
            </a:r>
            <a:endParaRPr kumimoji="0" lang="en-US" sz="1600" b="1" i="0" u="none" strike="noStrike" cap="none" spc="0" normalizeH="0" baseline="0" dirty="0">
              <a:ln>
                <a:noFill/>
              </a:ln>
              <a:solidFill>
                <a:schemeClr val="bg1"/>
              </a:solidFill>
              <a:effectLst/>
              <a:uFillTx/>
              <a:latin typeface="Arial"/>
              <a:ea typeface="Arial"/>
              <a:cs typeface="Arial"/>
              <a:sym typeface="Arial"/>
            </a:endParaRPr>
          </a:p>
        </p:txBody>
      </p:sp>
      <p:sp>
        <p:nvSpPr>
          <p:cNvPr id="41" name="Rectangle 40"/>
          <p:cNvSpPr/>
          <p:nvPr/>
        </p:nvSpPr>
        <p:spPr>
          <a:xfrm>
            <a:off x="2975311" y="4634764"/>
            <a:ext cx="9009425" cy="1721586"/>
          </a:xfrm>
          <a:prstGeom prst="rect">
            <a:avLst/>
          </a:prstGeom>
          <a:noFill/>
          <a:ln w="3810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42" name="TextBox 41"/>
          <p:cNvSpPr txBox="1"/>
          <p:nvPr/>
        </p:nvSpPr>
        <p:spPr>
          <a:xfrm>
            <a:off x="5424326" y="1553466"/>
            <a:ext cx="121900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tx2"/>
                </a:solidFill>
                <a:effectLst/>
                <a:uFillTx/>
                <a:latin typeface="Arial"/>
                <a:ea typeface="Arial"/>
                <a:cs typeface="Arial"/>
                <a:sym typeface="Arial"/>
              </a:rPr>
              <a:t>subscribe</a:t>
            </a:r>
            <a:endParaRPr kumimoji="0" lang="en-US" sz="1800" b="1" i="0" u="none" strike="noStrike" cap="none" spc="0" normalizeH="0" baseline="0" dirty="0">
              <a:ln>
                <a:noFill/>
              </a:ln>
              <a:solidFill>
                <a:schemeClr val="tx2"/>
              </a:solidFill>
              <a:effectLst/>
              <a:uFillTx/>
              <a:latin typeface="Arial"/>
              <a:ea typeface="Arial"/>
              <a:cs typeface="Arial"/>
              <a:sym typeface="Arial"/>
            </a:endParaRPr>
          </a:p>
        </p:txBody>
      </p:sp>
      <p:sp>
        <p:nvSpPr>
          <p:cNvPr id="43" name="TextBox 42"/>
          <p:cNvSpPr txBox="1"/>
          <p:nvPr/>
        </p:nvSpPr>
        <p:spPr>
          <a:xfrm rot="16200000">
            <a:off x="2468296" y="5224585"/>
            <a:ext cx="1721586" cy="5847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smtClean="0">
                <a:ln>
                  <a:noFill/>
                </a:ln>
                <a:solidFill>
                  <a:schemeClr val="bg1"/>
                </a:solidFill>
                <a:effectLst/>
                <a:uFillTx/>
                <a:latin typeface="Arial"/>
                <a:ea typeface="Arial"/>
                <a:cs typeface="Arial"/>
                <a:sym typeface="Arial"/>
              </a:rPr>
              <a:t>Notification</a:t>
            </a:r>
            <a:r>
              <a:rPr kumimoji="0" lang="en-US" sz="1600" b="1" i="0" u="none" strike="noStrike" cap="none" spc="0" normalizeH="0" smtClean="0">
                <a:ln>
                  <a:noFill/>
                </a:ln>
                <a:solidFill>
                  <a:schemeClr val="bg1"/>
                </a:solidFill>
                <a:effectLst/>
                <a:uFillTx/>
                <a:latin typeface="Arial"/>
                <a:ea typeface="Arial"/>
                <a:cs typeface="Arial"/>
                <a:sym typeface="Arial"/>
              </a:rPr>
              <a:t> pipeline</a:t>
            </a:r>
            <a:endParaRPr kumimoji="0" lang="en-US" sz="1600" b="1" i="0" u="none" strike="noStrike" cap="none" spc="0" normalizeH="0" baseline="0" dirty="0">
              <a:ln>
                <a:noFill/>
              </a:ln>
              <a:solidFill>
                <a:schemeClr val="bg1"/>
              </a:solidFill>
              <a:effectLst/>
              <a:uFillTx/>
              <a:latin typeface="Arial"/>
              <a:ea typeface="Arial"/>
              <a:cs typeface="Arial"/>
              <a:sym typeface="Arial"/>
            </a:endParaRPr>
          </a:p>
        </p:txBody>
      </p:sp>
      <p:sp>
        <p:nvSpPr>
          <p:cNvPr id="46" name="Triangle 45"/>
          <p:cNvSpPr/>
          <p:nvPr/>
        </p:nvSpPr>
        <p:spPr>
          <a:xfrm>
            <a:off x="259188" y="1129557"/>
            <a:ext cx="619572" cy="534114"/>
          </a:xfrm>
          <a:prstGeom prst="triangle">
            <a:avLst/>
          </a:prstGeom>
          <a:solidFill>
            <a:schemeClr val="tx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47" name="Rectangle 46"/>
          <p:cNvSpPr/>
          <p:nvPr/>
        </p:nvSpPr>
        <p:spPr>
          <a:xfrm>
            <a:off x="3793165" y="5260900"/>
            <a:ext cx="1185668" cy="476840"/>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48" name="TextBox 47"/>
          <p:cNvSpPr txBox="1"/>
          <p:nvPr/>
        </p:nvSpPr>
        <p:spPr>
          <a:xfrm>
            <a:off x="3793165" y="5324399"/>
            <a:ext cx="1185667"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smtClean="0">
                <a:ln>
                  <a:noFill/>
                </a:ln>
                <a:solidFill>
                  <a:schemeClr val="bg1"/>
                </a:solidFill>
                <a:effectLst/>
                <a:uFillTx/>
                <a:latin typeface="Arial"/>
                <a:ea typeface="Arial"/>
                <a:cs typeface="Arial"/>
                <a:sym typeface="Arial"/>
              </a:rPr>
              <a:t>Inhibitor</a:t>
            </a:r>
            <a:endParaRPr kumimoji="0" lang="en-US" sz="1800" b="1" i="0" u="none" strike="noStrike" cap="none" spc="0" normalizeH="0" baseline="0" dirty="0">
              <a:ln>
                <a:noFill/>
              </a:ln>
              <a:solidFill>
                <a:schemeClr val="bg1"/>
              </a:solidFill>
              <a:effectLst/>
              <a:uFillTx/>
              <a:latin typeface="Arial"/>
              <a:ea typeface="Arial"/>
              <a:cs typeface="Arial"/>
              <a:sym typeface="Arial"/>
            </a:endParaRPr>
          </a:p>
        </p:txBody>
      </p:sp>
      <p:sp>
        <p:nvSpPr>
          <p:cNvPr id="49" name="Rectangle 48"/>
          <p:cNvSpPr/>
          <p:nvPr/>
        </p:nvSpPr>
        <p:spPr>
          <a:xfrm>
            <a:off x="5621431" y="5260900"/>
            <a:ext cx="1185668" cy="476840"/>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50" name="TextBox 49"/>
          <p:cNvSpPr txBox="1"/>
          <p:nvPr/>
        </p:nvSpPr>
        <p:spPr>
          <a:xfrm>
            <a:off x="5621431" y="5324399"/>
            <a:ext cx="1185667"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smtClean="0">
                <a:ln>
                  <a:noFill/>
                </a:ln>
                <a:solidFill>
                  <a:schemeClr val="bg1"/>
                </a:solidFill>
                <a:effectLst/>
                <a:uFillTx/>
                <a:latin typeface="Arial"/>
                <a:ea typeface="Arial"/>
                <a:cs typeface="Arial"/>
                <a:sym typeface="Arial"/>
              </a:rPr>
              <a:t>Silencer</a:t>
            </a:r>
            <a:endParaRPr kumimoji="0" lang="en-US" sz="1800" b="1" i="0" u="none" strike="noStrike" cap="none" spc="0" normalizeH="0" baseline="0" dirty="0">
              <a:ln>
                <a:noFill/>
              </a:ln>
              <a:solidFill>
                <a:schemeClr val="bg1"/>
              </a:solidFill>
              <a:effectLst/>
              <a:uFillTx/>
              <a:latin typeface="Arial"/>
              <a:ea typeface="Arial"/>
              <a:cs typeface="Arial"/>
              <a:sym typeface="Arial"/>
            </a:endParaRPr>
          </a:p>
        </p:txBody>
      </p:sp>
      <p:sp>
        <p:nvSpPr>
          <p:cNvPr id="51" name="Rectangle 50"/>
          <p:cNvSpPr/>
          <p:nvPr/>
        </p:nvSpPr>
        <p:spPr>
          <a:xfrm>
            <a:off x="9852055" y="5630198"/>
            <a:ext cx="1185668" cy="476840"/>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52" name="TextBox 51"/>
          <p:cNvSpPr txBox="1"/>
          <p:nvPr/>
        </p:nvSpPr>
        <p:spPr>
          <a:xfrm>
            <a:off x="9852055" y="5682408"/>
            <a:ext cx="1185667"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smtClean="0">
                <a:ln>
                  <a:noFill/>
                </a:ln>
                <a:solidFill>
                  <a:schemeClr val="bg1"/>
                </a:solidFill>
                <a:effectLst/>
                <a:uFillTx/>
                <a:latin typeface="Arial"/>
                <a:ea typeface="Arial"/>
                <a:cs typeface="Arial"/>
                <a:sym typeface="Arial"/>
              </a:rPr>
              <a:t>Retry</a:t>
            </a:r>
            <a:endParaRPr kumimoji="0" lang="en-US" sz="1800" b="1" i="0" u="none" strike="noStrike" cap="none" spc="0" normalizeH="0" baseline="0" dirty="0">
              <a:ln>
                <a:noFill/>
              </a:ln>
              <a:solidFill>
                <a:schemeClr val="bg1"/>
              </a:solidFill>
              <a:effectLst/>
              <a:uFillTx/>
              <a:latin typeface="Arial"/>
              <a:ea typeface="Arial"/>
              <a:cs typeface="Arial"/>
              <a:sym typeface="Arial"/>
            </a:endParaRPr>
          </a:p>
        </p:txBody>
      </p:sp>
      <p:sp>
        <p:nvSpPr>
          <p:cNvPr id="53" name="Rectangle 52"/>
          <p:cNvSpPr/>
          <p:nvPr/>
        </p:nvSpPr>
        <p:spPr>
          <a:xfrm>
            <a:off x="9852055" y="4932426"/>
            <a:ext cx="1185668" cy="476840"/>
          </a:xfrm>
          <a:prstGeom prst="rect">
            <a:avLst/>
          </a:prstGeom>
          <a:solidFill>
            <a:schemeClr val="accent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54" name="TextBox 53"/>
          <p:cNvSpPr txBox="1"/>
          <p:nvPr/>
        </p:nvSpPr>
        <p:spPr>
          <a:xfrm>
            <a:off x="9852055" y="4984636"/>
            <a:ext cx="1185667"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smtClean="0">
                <a:ln>
                  <a:noFill/>
                </a:ln>
                <a:solidFill>
                  <a:schemeClr val="bg1"/>
                </a:solidFill>
                <a:effectLst/>
                <a:uFillTx/>
                <a:latin typeface="Arial"/>
                <a:ea typeface="Arial"/>
                <a:cs typeface="Arial"/>
                <a:sym typeface="Arial"/>
              </a:rPr>
              <a:t>Retry</a:t>
            </a:r>
            <a:endParaRPr kumimoji="0" lang="en-US" sz="1800" b="1" i="0" u="none" strike="noStrike" cap="none" spc="0" normalizeH="0" baseline="0" dirty="0">
              <a:ln>
                <a:noFill/>
              </a:ln>
              <a:solidFill>
                <a:schemeClr val="bg1"/>
              </a:solidFill>
              <a:effectLst/>
              <a:uFillTx/>
              <a:latin typeface="Arial"/>
              <a:ea typeface="Arial"/>
              <a:cs typeface="Arial"/>
              <a:sym typeface="Arial"/>
            </a:endParaRPr>
          </a:p>
        </p:txBody>
      </p:sp>
      <p:sp>
        <p:nvSpPr>
          <p:cNvPr id="57" name="TextBox 56"/>
          <p:cNvSpPr txBox="1"/>
          <p:nvPr/>
        </p:nvSpPr>
        <p:spPr>
          <a:xfrm>
            <a:off x="7961192" y="4946254"/>
            <a:ext cx="1913340"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smtClean="0">
                <a:ln>
                  <a:noFill/>
                </a:ln>
                <a:solidFill>
                  <a:schemeClr val="bg1"/>
                </a:solidFill>
                <a:effectLst/>
                <a:uFillTx/>
                <a:latin typeface="Arial"/>
                <a:ea typeface="Arial"/>
                <a:cs typeface="Arial"/>
                <a:sym typeface="Arial"/>
              </a:rPr>
              <a:t>De-duplication</a:t>
            </a:r>
            <a:endParaRPr kumimoji="0" lang="en-US" sz="1800" b="1" i="0" u="none" strike="noStrike" cap="none" spc="0" normalizeH="0" baseline="0" dirty="0">
              <a:ln>
                <a:noFill/>
              </a:ln>
              <a:solidFill>
                <a:schemeClr val="bg1"/>
              </a:solidFill>
              <a:effectLst/>
              <a:uFillTx/>
              <a:latin typeface="Arial"/>
              <a:ea typeface="Arial"/>
              <a:cs typeface="Arial"/>
              <a:sym typeface="Arial"/>
            </a:endParaRPr>
          </a:p>
        </p:txBody>
      </p:sp>
      <p:sp>
        <p:nvSpPr>
          <p:cNvPr id="59" name="TextBox 58"/>
          <p:cNvSpPr txBox="1"/>
          <p:nvPr/>
        </p:nvSpPr>
        <p:spPr>
          <a:xfrm>
            <a:off x="7961192" y="5695055"/>
            <a:ext cx="1913340"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smtClean="0">
                <a:ln>
                  <a:noFill/>
                </a:ln>
                <a:solidFill>
                  <a:schemeClr val="bg1"/>
                </a:solidFill>
                <a:effectLst/>
                <a:uFillTx/>
                <a:latin typeface="Arial"/>
                <a:ea typeface="Arial"/>
                <a:cs typeface="Arial"/>
                <a:sym typeface="Arial"/>
              </a:rPr>
              <a:t>De-duplication</a:t>
            </a:r>
            <a:endParaRPr kumimoji="0" lang="en-US" sz="1800" b="1" i="0" u="none" strike="noStrike" cap="none" spc="0" normalizeH="0" baseline="0" dirty="0">
              <a:ln>
                <a:noFill/>
              </a:ln>
              <a:solidFill>
                <a:schemeClr val="bg1"/>
              </a:solidFill>
              <a:effectLst/>
              <a:uFillTx/>
              <a:latin typeface="Arial"/>
              <a:ea typeface="Arial"/>
              <a:cs typeface="Arial"/>
              <a:sym typeface="Arial"/>
            </a:endParaRPr>
          </a:p>
        </p:txBody>
      </p:sp>
      <p:cxnSp>
        <p:nvCxnSpPr>
          <p:cNvPr id="61" name="Straight Arrow Connector 60"/>
          <p:cNvCxnSpPr>
            <a:stCxn id="47" idx="3"/>
            <a:endCxn id="50" idx="1"/>
          </p:cNvCxnSpPr>
          <p:nvPr/>
        </p:nvCxnSpPr>
        <p:spPr>
          <a:xfrm flipV="1">
            <a:off x="4978833" y="5493675"/>
            <a:ext cx="642598" cy="5645"/>
          </a:xfrm>
          <a:prstGeom prst="straightConnector1">
            <a:avLst/>
          </a:prstGeom>
          <a:noFill/>
          <a:ln w="38100" cap="flat">
            <a:solidFill>
              <a:schemeClr val="tx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64" name="Straight Arrow Connector 63"/>
          <p:cNvCxnSpPr>
            <a:stCxn id="49" idx="3"/>
            <a:endCxn id="59" idx="1"/>
          </p:cNvCxnSpPr>
          <p:nvPr/>
        </p:nvCxnSpPr>
        <p:spPr>
          <a:xfrm>
            <a:off x="6807099" y="5499320"/>
            <a:ext cx="1154093" cy="365011"/>
          </a:xfrm>
          <a:prstGeom prst="straightConnector1">
            <a:avLst/>
          </a:prstGeom>
          <a:noFill/>
          <a:ln w="38100" cap="flat">
            <a:solidFill>
              <a:schemeClr val="tx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66" name="Straight Arrow Connector 65"/>
          <p:cNvCxnSpPr>
            <a:stCxn id="49" idx="3"/>
            <a:endCxn id="57" idx="1"/>
          </p:cNvCxnSpPr>
          <p:nvPr/>
        </p:nvCxnSpPr>
        <p:spPr>
          <a:xfrm flipV="1">
            <a:off x="6807099" y="5115530"/>
            <a:ext cx="1154093" cy="383790"/>
          </a:xfrm>
          <a:prstGeom prst="straightConnector1">
            <a:avLst/>
          </a:prstGeom>
          <a:noFill/>
          <a:ln w="38100" cap="flat">
            <a:solidFill>
              <a:schemeClr val="tx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68" name="Straight Arrow Connector 67"/>
          <p:cNvCxnSpPr/>
          <p:nvPr/>
        </p:nvCxnSpPr>
        <p:spPr>
          <a:xfrm>
            <a:off x="5196513" y="2016810"/>
            <a:ext cx="1610585" cy="0"/>
          </a:xfrm>
          <a:prstGeom prst="straightConnector1">
            <a:avLst/>
          </a:prstGeom>
          <a:noFill/>
          <a:ln w="38100" cap="flat">
            <a:solidFill>
              <a:schemeClr val="tx2"/>
            </a:solidFill>
            <a:prstDash val="dash"/>
            <a:miter lim="800000"/>
            <a:tailEnd type="triangle"/>
          </a:ln>
          <a:effectLst/>
          <a:sp3d/>
        </p:spPr>
        <p:style>
          <a:lnRef idx="0">
            <a:scrgbClr r="0" g="0" b="0"/>
          </a:lnRef>
          <a:fillRef idx="0">
            <a:scrgbClr r="0" g="0" b="0"/>
          </a:fillRef>
          <a:effectRef idx="0">
            <a:scrgbClr r="0" g="0" b="0"/>
          </a:effectRef>
          <a:fontRef idx="none"/>
        </p:style>
      </p:cxnSp>
      <p:cxnSp>
        <p:nvCxnSpPr>
          <p:cNvPr id="71" name="Straight Arrow Connector 70"/>
          <p:cNvCxnSpPr/>
          <p:nvPr/>
        </p:nvCxnSpPr>
        <p:spPr>
          <a:xfrm>
            <a:off x="5158631" y="4274165"/>
            <a:ext cx="974295" cy="875652"/>
          </a:xfrm>
          <a:prstGeom prst="straightConnector1">
            <a:avLst/>
          </a:prstGeom>
          <a:noFill/>
          <a:ln w="38100" cap="flat">
            <a:solidFill>
              <a:schemeClr val="accent1"/>
            </a:solidFill>
            <a:prstDash val="dash"/>
            <a:miter lim="800000"/>
            <a:tailEnd type="triangle"/>
          </a:ln>
          <a:effectLst/>
          <a:sp3d/>
        </p:spPr>
        <p:style>
          <a:lnRef idx="0">
            <a:scrgbClr r="0" g="0" b="0"/>
          </a:lnRef>
          <a:fillRef idx="0">
            <a:scrgbClr r="0" g="0" b="0"/>
          </a:fillRef>
          <a:effectRef idx="0">
            <a:scrgbClr r="0" g="0" b="0"/>
          </a:effectRef>
          <a:fontRef idx="none"/>
        </p:style>
      </p:cxnSp>
      <p:cxnSp>
        <p:nvCxnSpPr>
          <p:cNvPr id="73" name="Straight Arrow Connector 72"/>
          <p:cNvCxnSpPr/>
          <p:nvPr/>
        </p:nvCxnSpPr>
        <p:spPr>
          <a:xfrm flipH="1">
            <a:off x="4835946" y="2838065"/>
            <a:ext cx="2062754" cy="2276059"/>
          </a:xfrm>
          <a:prstGeom prst="straightConnector1">
            <a:avLst/>
          </a:prstGeom>
          <a:noFill/>
          <a:ln w="38100" cap="flat">
            <a:solidFill>
              <a:schemeClr val="tx2"/>
            </a:solidFill>
            <a:prstDash val="dash"/>
            <a:miter lim="800000"/>
            <a:tailEnd type="triangle"/>
          </a:ln>
          <a:effectLst/>
          <a:sp3d/>
        </p:spPr>
        <p:style>
          <a:lnRef idx="0">
            <a:scrgbClr r="0" g="0" b="0"/>
          </a:lnRef>
          <a:fillRef idx="0">
            <a:scrgbClr r="0" g="0" b="0"/>
          </a:fillRef>
          <a:effectRef idx="0">
            <a:scrgbClr r="0" g="0" b="0"/>
          </a:effectRef>
          <a:fontRef idx="none"/>
        </p:style>
      </p:cxnSp>
      <p:sp>
        <p:nvSpPr>
          <p:cNvPr id="85" name="TextBox 84"/>
          <p:cNvSpPr txBox="1"/>
          <p:nvPr/>
        </p:nvSpPr>
        <p:spPr>
          <a:xfrm>
            <a:off x="5382775" y="2869413"/>
            <a:ext cx="1150512"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tx2"/>
                </a:solidFill>
                <a:effectLst/>
                <a:uFillTx/>
                <a:latin typeface="Arial"/>
                <a:ea typeface="Arial"/>
                <a:cs typeface="Arial"/>
                <a:sym typeface="Arial"/>
              </a:rPr>
              <a:t>Batched alerts</a:t>
            </a:r>
            <a:endParaRPr kumimoji="0" lang="en-US" sz="1800" b="1" i="0" u="none" strike="noStrike" cap="none" spc="0" normalizeH="0" baseline="0" dirty="0">
              <a:ln>
                <a:noFill/>
              </a:ln>
              <a:solidFill>
                <a:schemeClr val="tx2"/>
              </a:solidFill>
              <a:effectLst/>
              <a:uFillTx/>
              <a:latin typeface="Arial"/>
              <a:ea typeface="Arial"/>
              <a:cs typeface="Arial"/>
              <a:sym typeface="Arial"/>
            </a:endParaRPr>
          </a:p>
        </p:txBody>
      </p:sp>
      <p:cxnSp>
        <p:nvCxnSpPr>
          <p:cNvPr id="86" name="Straight Arrow Connector 85"/>
          <p:cNvCxnSpPr/>
          <p:nvPr/>
        </p:nvCxnSpPr>
        <p:spPr>
          <a:xfrm flipH="1">
            <a:off x="9023685" y="2894671"/>
            <a:ext cx="529919" cy="1978152"/>
          </a:xfrm>
          <a:prstGeom prst="straightConnector1">
            <a:avLst/>
          </a:prstGeom>
          <a:noFill/>
          <a:ln w="38100" cap="flat">
            <a:solidFill>
              <a:schemeClr val="tx2"/>
            </a:solidFill>
            <a:prstDash val="dash"/>
            <a:miter lim="800000"/>
            <a:tailEnd type="triangle"/>
          </a:ln>
          <a:effectLst/>
          <a:sp3d/>
        </p:spPr>
        <p:style>
          <a:lnRef idx="0">
            <a:scrgbClr r="0" g="0" b="0"/>
          </a:lnRef>
          <a:fillRef idx="0">
            <a:scrgbClr r="0" g="0" b="0"/>
          </a:fillRef>
          <a:effectRef idx="0">
            <a:scrgbClr r="0" g="0" b="0"/>
          </a:effectRef>
          <a:fontRef idx="none"/>
        </p:style>
      </p:cxnSp>
      <p:cxnSp>
        <p:nvCxnSpPr>
          <p:cNvPr id="88" name="Straight Arrow Connector 87"/>
          <p:cNvCxnSpPr>
            <a:endCxn id="27" idx="2"/>
          </p:cNvCxnSpPr>
          <p:nvPr/>
        </p:nvCxnSpPr>
        <p:spPr>
          <a:xfrm flipV="1">
            <a:off x="1831185" y="1858314"/>
            <a:ext cx="1575360" cy="1220801"/>
          </a:xfrm>
          <a:prstGeom prst="straightConnector1">
            <a:avLst/>
          </a:prstGeom>
          <a:noFill/>
          <a:ln w="38100" cap="flat">
            <a:solidFill>
              <a:schemeClr val="tx2"/>
            </a:solidFill>
            <a:prstDash val="dash"/>
            <a:miter lim="800000"/>
            <a:tailEnd type="triangle"/>
          </a:ln>
          <a:effectLst/>
          <a:sp3d/>
        </p:spPr>
        <p:style>
          <a:lnRef idx="0">
            <a:scrgbClr r="0" g="0" b="0"/>
          </a:lnRef>
          <a:fillRef idx="0">
            <a:scrgbClr r="0" g="0" b="0"/>
          </a:fillRef>
          <a:effectRef idx="0">
            <a:scrgbClr r="0" g="0" b="0"/>
          </a:effectRef>
          <a:fontRef idx="none"/>
        </p:style>
      </p:cxnSp>
      <p:cxnSp>
        <p:nvCxnSpPr>
          <p:cNvPr id="90" name="Straight Arrow Connector 89"/>
          <p:cNvCxnSpPr>
            <a:endCxn id="29" idx="2"/>
          </p:cNvCxnSpPr>
          <p:nvPr/>
        </p:nvCxnSpPr>
        <p:spPr>
          <a:xfrm flipV="1">
            <a:off x="1878697" y="3454446"/>
            <a:ext cx="1527848" cy="146544"/>
          </a:xfrm>
          <a:prstGeom prst="straightConnector1">
            <a:avLst/>
          </a:prstGeom>
          <a:noFill/>
          <a:ln w="38100" cap="flat">
            <a:solidFill>
              <a:schemeClr val="accent1"/>
            </a:solidFill>
            <a:prstDash val="dash"/>
            <a:miter lim="800000"/>
            <a:tailEnd type="triangle"/>
          </a:ln>
          <a:effectLst/>
          <a:sp3d/>
        </p:spPr>
        <p:style>
          <a:lnRef idx="0">
            <a:scrgbClr r="0" g="0" b="0"/>
          </a:lnRef>
          <a:fillRef idx="0">
            <a:scrgbClr r="0" g="0" b="0"/>
          </a:fillRef>
          <a:effectRef idx="0">
            <a:scrgbClr r="0" g="0" b="0"/>
          </a:effectRef>
          <a:fontRef idx="none"/>
        </p:style>
      </p:cxnSp>
      <p:cxnSp>
        <p:nvCxnSpPr>
          <p:cNvPr id="92" name="Straight Arrow Connector 91"/>
          <p:cNvCxnSpPr/>
          <p:nvPr/>
        </p:nvCxnSpPr>
        <p:spPr>
          <a:xfrm flipV="1">
            <a:off x="567580" y="3774349"/>
            <a:ext cx="8095" cy="803625"/>
          </a:xfrm>
          <a:prstGeom prst="straightConnector1">
            <a:avLst/>
          </a:prstGeom>
          <a:noFill/>
          <a:ln w="38100" cap="flat">
            <a:solidFill>
              <a:schemeClr val="accent1"/>
            </a:solidFill>
            <a:prstDash val="dash"/>
            <a:miter lim="800000"/>
            <a:tailEnd type="triangle"/>
          </a:ln>
          <a:effectLst/>
          <a:sp3d/>
        </p:spPr>
        <p:style>
          <a:lnRef idx="0">
            <a:scrgbClr r="0" g="0" b="0"/>
          </a:lnRef>
          <a:fillRef idx="0">
            <a:scrgbClr r="0" g="0" b="0"/>
          </a:fillRef>
          <a:effectRef idx="0">
            <a:scrgbClr r="0" g="0" b="0"/>
          </a:effectRef>
          <a:fontRef idx="none"/>
        </p:style>
      </p:cxnSp>
      <p:cxnSp>
        <p:nvCxnSpPr>
          <p:cNvPr id="96" name="Straight Arrow Connector 95"/>
          <p:cNvCxnSpPr/>
          <p:nvPr/>
        </p:nvCxnSpPr>
        <p:spPr>
          <a:xfrm flipH="1" flipV="1">
            <a:off x="739787" y="3802191"/>
            <a:ext cx="787334" cy="1088917"/>
          </a:xfrm>
          <a:prstGeom prst="straightConnector1">
            <a:avLst/>
          </a:prstGeom>
          <a:noFill/>
          <a:ln w="38100" cap="flat">
            <a:solidFill>
              <a:schemeClr val="accent1"/>
            </a:solidFill>
            <a:prstDash val="dash"/>
            <a:miter lim="800000"/>
            <a:tailEnd type="triangle"/>
          </a:ln>
          <a:effectLst/>
          <a:sp3d/>
        </p:spPr>
        <p:style>
          <a:lnRef idx="0">
            <a:scrgbClr r="0" g="0" b="0"/>
          </a:lnRef>
          <a:fillRef idx="0">
            <a:scrgbClr r="0" g="0" b="0"/>
          </a:fillRef>
          <a:effectRef idx="0">
            <a:scrgbClr r="0" g="0" b="0"/>
          </a:effectRef>
          <a:fontRef idx="none"/>
        </p:style>
      </p:cxnSp>
      <p:cxnSp>
        <p:nvCxnSpPr>
          <p:cNvPr id="107" name="Straight Arrow Connector 106"/>
          <p:cNvCxnSpPr/>
          <p:nvPr/>
        </p:nvCxnSpPr>
        <p:spPr>
          <a:xfrm>
            <a:off x="567580" y="2102823"/>
            <a:ext cx="8095" cy="962135"/>
          </a:xfrm>
          <a:prstGeom prst="straightConnector1">
            <a:avLst/>
          </a:prstGeom>
          <a:noFill/>
          <a:ln w="38100" cap="flat">
            <a:solidFill>
              <a:schemeClr val="tx2"/>
            </a:solidFill>
            <a:prstDash val="dash"/>
            <a:miter lim="800000"/>
            <a:tailEnd type="triangle"/>
          </a:ln>
          <a:effectLst/>
          <a:sp3d/>
        </p:spPr>
        <p:style>
          <a:lnRef idx="0">
            <a:scrgbClr r="0" g="0" b="0"/>
          </a:lnRef>
          <a:fillRef idx="0">
            <a:scrgbClr r="0" g="0" b="0"/>
          </a:fillRef>
          <a:effectRef idx="0">
            <a:scrgbClr r="0" g="0" b="0"/>
          </a:effectRef>
          <a:fontRef idx="none"/>
        </p:style>
      </p:cxnSp>
      <p:sp>
        <p:nvSpPr>
          <p:cNvPr id="118" name="TextBox 117"/>
          <p:cNvSpPr txBox="1"/>
          <p:nvPr/>
        </p:nvSpPr>
        <p:spPr>
          <a:xfrm>
            <a:off x="6898699" y="2869413"/>
            <a:ext cx="1860635" cy="8309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200" i="0" u="none" strike="noStrike" cap="none" spc="0" normalizeH="0" baseline="0" dirty="0" smtClean="0">
                <a:ln>
                  <a:noFill/>
                </a:ln>
                <a:solidFill>
                  <a:schemeClr val="tx1"/>
                </a:solidFill>
                <a:effectLst/>
                <a:uFillTx/>
                <a:latin typeface="Arial"/>
                <a:ea typeface="Arial"/>
                <a:cs typeface="Arial"/>
                <a:sym typeface="Arial"/>
              </a:rPr>
              <a:t>Dispatcher sorts</a:t>
            </a:r>
            <a:r>
              <a:rPr kumimoji="0" lang="en-US" sz="1200" i="0" u="none" strike="noStrike" cap="none" spc="0" normalizeH="0" dirty="0" smtClean="0">
                <a:ln>
                  <a:noFill/>
                </a:ln>
                <a:solidFill>
                  <a:schemeClr val="tx1"/>
                </a:solidFill>
                <a:effectLst/>
                <a:uFillTx/>
                <a:latin typeface="Arial"/>
                <a:ea typeface="Arial"/>
                <a:cs typeface="Arial"/>
                <a:sym typeface="Arial"/>
              </a:rPr>
              <a:t> incoming alerts into aggregation groups and assigns the correct </a:t>
            </a:r>
            <a:r>
              <a:rPr kumimoji="0" lang="en-US" sz="1200" i="0" u="none" strike="noStrike" cap="none" spc="0" normalizeH="0" dirty="0" err="1" smtClean="0">
                <a:ln>
                  <a:noFill/>
                </a:ln>
                <a:solidFill>
                  <a:schemeClr val="tx1"/>
                </a:solidFill>
                <a:effectLst/>
                <a:uFillTx/>
                <a:latin typeface="Arial"/>
                <a:ea typeface="Arial"/>
                <a:cs typeface="Arial"/>
                <a:sym typeface="Arial"/>
              </a:rPr>
              <a:t>notifiers</a:t>
            </a:r>
            <a:r>
              <a:rPr kumimoji="0" lang="en-US" sz="1200" i="0" u="none" strike="noStrike" cap="none" spc="0" normalizeH="0" dirty="0" smtClean="0">
                <a:ln>
                  <a:noFill/>
                </a:ln>
                <a:solidFill>
                  <a:schemeClr val="tx1"/>
                </a:solidFill>
                <a:effectLst/>
                <a:uFillTx/>
                <a:latin typeface="Arial"/>
                <a:ea typeface="Arial"/>
                <a:cs typeface="Arial"/>
                <a:sym typeface="Arial"/>
              </a:rPr>
              <a:t> to each.</a:t>
            </a:r>
            <a:endParaRPr kumimoji="0" lang="en-US" sz="1200" i="0" u="none" strike="noStrike" cap="none" spc="0" normalizeH="0" baseline="0" dirty="0">
              <a:ln>
                <a:noFill/>
              </a:ln>
              <a:solidFill>
                <a:schemeClr val="tx1"/>
              </a:solidFill>
              <a:effectLst/>
              <a:uFillTx/>
              <a:latin typeface="Arial"/>
              <a:ea typeface="Arial"/>
              <a:cs typeface="Arial"/>
              <a:sym typeface="Arial"/>
            </a:endParaRPr>
          </a:p>
        </p:txBody>
      </p:sp>
      <p:sp>
        <p:nvSpPr>
          <p:cNvPr id="121" name="TextBox 120"/>
          <p:cNvSpPr txBox="1"/>
          <p:nvPr/>
        </p:nvSpPr>
        <p:spPr>
          <a:xfrm>
            <a:off x="9557658" y="2869413"/>
            <a:ext cx="1860635"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sz="1200" dirty="0" smtClean="0">
                <a:solidFill>
                  <a:schemeClr val="tx1"/>
                </a:solidFill>
              </a:rPr>
              <a:t>Checks for previously sent notifications</a:t>
            </a:r>
            <a:endParaRPr kumimoji="0" lang="en-US" sz="1200" i="0" u="none" strike="noStrike" cap="none" spc="0" normalizeH="0" baseline="0" dirty="0">
              <a:ln>
                <a:noFill/>
              </a:ln>
              <a:solidFill>
                <a:schemeClr val="tx1"/>
              </a:solidFill>
              <a:effectLst/>
              <a:uFillTx/>
              <a:latin typeface="Arial"/>
              <a:ea typeface="Arial"/>
              <a:cs typeface="Arial"/>
              <a:sym typeface="Arial"/>
            </a:endParaRPr>
          </a:p>
        </p:txBody>
      </p:sp>
      <p:pic>
        <p:nvPicPr>
          <p:cNvPr id="122" name="Picture 121"/>
          <p:cNvPicPr>
            <a:picLocks noChangeAspect="1"/>
          </p:cNvPicPr>
          <p:nvPr/>
        </p:nvPicPr>
        <p:blipFill>
          <a:blip r:embed="rId7">
            <a:duotone>
              <a:prstClr val="black"/>
              <a:schemeClr val="tx2">
                <a:tint val="45000"/>
                <a:satMod val="400000"/>
              </a:schemeClr>
            </a:duotone>
          </a:blip>
          <a:stretch>
            <a:fillRect/>
          </a:stretch>
        </p:blipFill>
        <p:spPr>
          <a:xfrm>
            <a:off x="11263026" y="4968187"/>
            <a:ext cx="520470" cy="371638"/>
          </a:xfrm>
          <a:prstGeom prst="rect">
            <a:avLst/>
          </a:prstGeom>
        </p:spPr>
      </p:pic>
      <p:pic>
        <p:nvPicPr>
          <p:cNvPr id="123" name="Picture 122"/>
          <p:cNvPicPr>
            <a:picLocks noChangeAspect="1"/>
          </p:cNvPicPr>
          <p:nvPr/>
        </p:nvPicPr>
        <p:blipFill>
          <a:blip r:embed="rId8">
            <a:duotone>
              <a:prstClr val="black"/>
              <a:schemeClr val="tx2">
                <a:tint val="45000"/>
                <a:satMod val="400000"/>
              </a:schemeClr>
            </a:duotone>
          </a:blip>
          <a:stretch>
            <a:fillRect/>
          </a:stretch>
        </p:blipFill>
        <p:spPr>
          <a:xfrm>
            <a:off x="11226854" y="5555872"/>
            <a:ext cx="618900" cy="618900"/>
          </a:xfrm>
          <a:prstGeom prst="rect">
            <a:avLst/>
          </a:prstGeom>
        </p:spPr>
      </p:pic>
    </p:spTree>
    <p:extLst>
      <p:ext uri="{BB962C8B-B14F-4D97-AF65-F5344CB8AC3E}">
        <p14:creationId xmlns:p14="http://schemas.microsoft.com/office/powerpoint/2010/main" val="213870422"/>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p>
            <a:r>
              <a:rPr lang="en-US" smtClean="0"/>
              <a:t>© 2017 SolarWinds Worldwide, LLC. All rights reserved.</a:t>
            </a:r>
            <a:endParaRPr lang="en-US"/>
          </a:p>
        </p:txBody>
      </p:sp>
      <p:sp>
        <p:nvSpPr>
          <p:cNvPr id="3" name="Title 2"/>
          <p:cNvSpPr>
            <a:spLocks noGrp="1"/>
          </p:cNvSpPr>
          <p:nvPr>
            <p:ph type="title"/>
          </p:nvPr>
        </p:nvSpPr>
        <p:spPr/>
        <p:txBody>
          <a:bodyPr/>
          <a:lstStyle/>
          <a:p>
            <a:r>
              <a:rPr lang="en-US" dirty="0" smtClean="0"/>
              <a:t>High Availability (HA)</a:t>
            </a:r>
            <a:endParaRPr lang="en-US" dirty="0"/>
          </a:p>
        </p:txBody>
      </p:sp>
      <p:sp>
        <p:nvSpPr>
          <p:cNvPr id="4" name="Content Placeholder 3"/>
          <p:cNvSpPr>
            <a:spLocks noGrp="1"/>
          </p:cNvSpPr>
          <p:nvPr>
            <p:ph sz="quarter" idx="18"/>
          </p:nvPr>
        </p:nvSpPr>
        <p:spPr/>
        <p:txBody>
          <a:bodyPr/>
          <a:lstStyle/>
          <a:p>
            <a:pPr marL="0" indent="0">
              <a:buNone/>
            </a:pPr>
            <a:r>
              <a:rPr lang="en-US" dirty="0" smtClean="0"/>
              <a:t>Being introduced in 0.5 built atop </a:t>
            </a:r>
            <a:r>
              <a:rPr lang="en-US" b="1" dirty="0" smtClean="0">
                <a:solidFill>
                  <a:schemeClr val="accent2"/>
                </a:solidFill>
              </a:rPr>
              <a:t>Weave Mesh</a:t>
            </a:r>
          </a:p>
          <a:p>
            <a:endParaRPr lang="en-US" dirty="0" smtClean="0"/>
          </a:p>
          <a:p>
            <a:pPr marL="0" indent="0">
              <a:buNone/>
            </a:pPr>
            <a:r>
              <a:rPr lang="en-US" dirty="0" smtClean="0"/>
              <a:t>With HA, you no longer have to monitor the monitor.</a:t>
            </a:r>
          </a:p>
          <a:p>
            <a:pPr marL="0" indent="0">
              <a:buNone/>
            </a:pPr>
            <a:r>
              <a:rPr lang="en-US" dirty="0" smtClean="0"/>
              <a:t>Designed for an alert to be sent to all instances in the cluster.</a:t>
            </a:r>
          </a:p>
          <a:p>
            <a:pPr marL="0" indent="0">
              <a:buNone/>
            </a:pPr>
            <a:r>
              <a:rPr lang="en-US" dirty="0" smtClean="0"/>
              <a:t>All Prometheus instances send alerts to all </a:t>
            </a:r>
            <a:r>
              <a:rPr lang="en-US" dirty="0" err="1" smtClean="0"/>
              <a:t>Alertmanager</a:t>
            </a:r>
            <a:r>
              <a:rPr lang="en-US" dirty="0" smtClean="0"/>
              <a:t> instances.</a:t>
            </a:r>
          </a:p>
          <a:p>
            <a:pPr marL="0" indent="0">
              <a:buNone/>
            </a:pPr>
            <a:r>
              <a:rPr lang="en-US" dirty="0" smtClean="0"/>
              <a:t>Guarantees notifications to be sent at least once.</a:t>
            </a:r>
            <a:endParaRPr lang="en-US" dirty="0"/>
          </a:p>
        </p:txBody>
      </p:sp>
    </p:spTree>
    <p:extLst>
      <p:ext uri="{BB962C8B-B14F-4D97-AF65-F5344CB8AC3E}">
        <p14:creationId xmlns:p14="http://schemas.microsoft.com/office/powerpoint/2010/main" val="1855870505"/>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p>
            <a:r>
              <a:rPr lang="en-US" smtClean="0"/>
              <a:t>© 2017 SolarWinds Worldwide, LLC. All rights reserved.</a:t>
            </a:r>
            <a:endParaRPr lang="en-US"/>
          </a:p>
        </p:txBody>
      </p:sp>
      <p:sp>
        <p:nvSpPr>
          <p:cNvPr id="3" name="Title 2"/>
          <p:cNvSpPr>
            <a:spLocks noGrp="1"/>
          </p:cNvSpPr>
          <p:nvPr>
            <p:ph type="title"/>
          </p:nvPr>
        </p:nvSpPr>
        <p:spPr/>
        <p:txBody>
          <a:bodyPr/>
          <a:lstStyle/>
          <a:p>
            <a:r>
              <a:rPr lang="en-US" dirty="0" smtClean="0"/>
              <a:t>Understanding and Extending Prometheus </a:t>
            </a:r>
            <a:r>
              <a:rPr lang="en-US" dirty="0" err="1" smtClean="0"/>
              <a:t>AlertManager</a:t>
            </a:r>
            <a:endParaRPr lang="en-US" dirty="0"/>
          </a:p>
        </p:txBody>
      </p:sp>
      <p:sp>
        <p:nvSpPr>
          <p:cNvPr id="4" name="Content Placeholder 3"/>
          <p:cNvSpPr>
            <a:spLocks noGrp="1"/>
          </p:cNvSpPr>
          <p:nvPr>
            <p:ph sz="quarter" idx="18"/>
          </p:nvPr>
        </p:nvSpPr>
        <p:spPr>
          <a:xfrm>
            <a:off x="298006" y="5316718"/>
            <a:ext cx="11577002" cy="872183"/>
          </a:xfrm>
        </p:spPr>
        <p:txBody>
          <a:bodyPr anchor="b"/>
          <a:lstStyle/>
          <a:p>
            <a:pPr marL="0" indent="0" algn="ctr">
              <a:buNone/>
            </a:pPr>
            <a:r>
              <a:rPr lang="en-US" dirty="0" err="1" smtClean="0"/>
              <a:t>KubeCon</a:t>
            </a:r>
            <a:r>
              <a:rPr lang="en-US" dirty="0" smtClean="0"/>
              <a:t> EU 2017</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5653" y="1100990"/>
            <a:ext cx="7804213" cy="4394837"/>
          </a:xfrm>
          <a:prstGeom prst="rect">
            <a:avLst/>
          </a:prstGeom>
        </p:spPr>
      </p:pic>
    </p:spTree>
    <p:extLst>
      <p:ext uri="{BB962C8B-B14F-4D97-AF65-F5344CB8AC3E}">
        <p14:creationId xmlns:p14="http://schemas.microsoft.com/office/powerpoint/2010/main" val="888357123"/>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Prometheus Storage Adapters</a:t>
            </a:r>
            <a:endParaRPr lang="en-US" dirty="0"/>
          </a:p>
        </p:txBody>
      </p:sp>
      <p:pic>
        <p:nvPicPr>
          <p:cNvPr id="4" name="Picture 3"/>
          <p:cNvPicPr>
            <a:picLocks noChangeAspect="1"/>
          </p:cNvPicPr>
          <p:nvPr/>
        </p:nvPicPr>
        <p:blipFill>
          <a:blip r:embed="rId2"/>
          <a:stretch>
            <a:fillRect/>
          </a:stretch>
        </p:blipFill>
        <p:spPr>
          <a:xfrm>
            <a:off x="9180968" y="3652830"/>
            <a:ext cx="896042" cy="896042"/>
          </a:xfrm>
          <a:prstGeom prst="rect">
            <a:avLst/>
          </a:prstGeom>
        </p:spPr>
      </p:pic>
      <p:sp>
        <p:nvSpPr>
          <p:cNvPr id="5" name="Rectangle 4"/>
          <p:cNvSpPr/>
          <p:nvPr/>
        </p:nvSpPr>
        <p:spPr>
          <a:xfrm>
            <a:off x="685800" y="3098800"/>
            <a:ext cx="2400300" cy="723900"/>
          </a:xfrm>
          <a:prstGeom prst="rect">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Tree>
    <p:extLst>
      <p:ext uri="{BB962C8B-B14F-4D97-AF65-F5344CB8AC3E}">
        <p14:creationId xmlns:p14="http://schemas.microsoft.com/office/powerpoint/2010/main" val="12572716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5"/>
          </p:nvPr>
        </p:nvSpPr>
        <p:spPr/>
        <p:txBody>
          <a:bodyPr/>
          <a:lstStyle/>
          <a:p>
            <a:r>
              <a:rPr lang="en-US" smtClean="0"/>
              <a:t>© 2017 SolarWinds Worldwide, LLC. All rights reserved.</a:t>
            </a:r>
            <a:endParaRPr lang="en-US"/>
          </a:p>
        </p:txBody>
      </p:sp>
      <p:sp>
        <p:nvSpPr>
          <p:cNvPr id="2" name="Title 1"/>
          <p:cNvSpPr>
            <a:spLocks noGrp="1"/>
          </p:cNvSpPr>
          <p:nvPr>
            <p:ph type="title"/>
          </p:nvPr>
        </p:nvSpPr>
        <p:spPr/>
        <p:txBody>
          <a:bodyPr/>
          <a:lstStyle/>
          <a:p>
            <a:r>
              <a:rPr lang="en-US" dirty="0" smtClean="0"/>
              <a:t>Prometheus Local Storage</a:t>
            </a:r>
            <a:endParaRPr lang="en-US" dirty="0"/>
          </a:p>
        </p:txBody>
      </p:sp>
      <p:sp>
        <p:nvSpPr>
          <p:cNvPr id="3" name="Text Placeholder 2"/>
          <p:cNvSpPr>
            <a:spLocks noGrp="1"/>
          </p:cNvSpPr>
          <p:nvPr>
            <p:ph sz="quarter" idx="19"/>
          </p:nvPr>
        </p:nvSpPr>
        <p:spPr/>
        <p:txBody>
          <a:bodyPr/>
          <a:lstStyle/>
          <a:p>
            <a:pPr marL="203200" indent="0">
              <a:buNone/>
            </a:pPr>
            <a:r>
              <a:rPr lang="en-US" b="1" dirty="0" smtClean="0">
                <a:solidFill>
                  <a:schemeClr val="accent2"/>
                </a:solidFill>
              </a:rPr>
              <a:t>“An ephemeral sliding window of recent data”</a:t>
            </a:r>
          </a:p>
          <a:p>
            <a:pPr marL="203200" indent="0">
              <a:buNone/>
            </a:pPr>
            <a:r>
              <a:rPr lang="en-US" dirty="0" smtClean="0"/>
              <a:t>Prometheus stores sample data on disk in a highly optimized custom format based on flat files. </a:t>
            </a:r>
          </a:p>
          <a:p>
            <a:pPr lvl="1"/>
            <a:r>
              <a:rPr lang="en-US" dirty="0" smtClean="0"/>
              <a:t>Efficient </a:t>
            </a:r>
          </a:p>
          <a:p>
            <a:pPr lvl="1"/>
            <a:r>
              <a:rPr lang="en-US" dirty="0" smtClean="0"/>
              <a:t>Tunable</a:t>
            </a:r>
          </a:p>
          <a:p>
            <a:pPr lvl="1"/>
            <a:r>
              <a:rPr lang="en-US" b="1" dirty="0" smtClean="0"/>
              <a:t>NOT</a:t>
            </a:r>
            <a:r>
              <a:rPr lang="en-US" dirty="0" smtClean="0"/>
              <a:t> scalable</a:t>
            </a:r>
          </a:p>
          <a:p>
            <a:pPr lvl="1"/>
            <a:r>
              <a:rPr lang="en-US" b="1" dirty="0" smtClean="0"/>
              <a:t>NOT</a:t>
            </a:r>
            <a:r>
              <a:rPr lang="en-US" dirty="0" smtClean="0"/>
              <a:t> durable</a:t>
            </a:r>
            <a:endParaRPr lang="en-US" dirty="0"/>
          </a:p>
        </p:txBody>
      </p:sp>
      <p:sp>
        <p:nvSpPr>
          <p:cNvPr id="7" name="TextBox 6"/>
          <p:cNvSpPr txBox="1"/>
          <p:nvPr/>
        </p:nvSpPr>
        <p:spPr>
          <a:xfrm>
            <a:off x="6840907" y="6022580"/>
            <a:ext cx="4406900" cy="276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1200" dirty="0">
                <a:solidFill>
                  <a:schemeClr val="accent5"/>
                </a:solidFill>
              </a:rPr>
              <a:t>s</a:t>
            </a:r>
            <a:r>
              <a:rPr kumimoji="0" lang="en-US" sz="1200" b="0" i="0" u="none" strike="noStrike" cap="none" spc="0" normalizeH="0" baseline="0" dirty="0" smtClean="0">
                <a:ln>
                  <a:noFill/>
                </a:ln>
                <a:solidFill>
                  <a:schemeClr val="accent5"/>
                </a:solidFill>
                <a:effectLst/>
                <a:uFillTx/>
                <a:sym typeface="Arial"/>
              </a:rPr>
              <a:t>ource: </a:t>
            </a:r>
            <a:r>
              <a:rPr kumimoji="0" lang="en-US" sz="1200" b="0" i="0" u="none" strike="noStrike" cap="none" spc="0" normalizeH="0" baseline="0" dirty="0" err="1" smtClean="0">
                <a:ln>
                  <a:noFill/>
                </a:ln>
                <a:solidFill>
                  <a:schemeClr val="accent5"/>
                </a:solidFill>
                <a:effectLst/>
                <a:uFillTx/>
                <a:sym typeface="Arial"/>
              </a:rPr>
              <a:t>prometheus.io</a:t>
            </a:r>
            <a:endParaRPr kumimoji="0" lang="en-US" sz="1200" b="0" i="0" u="none" strike="noStrike" cap="none" spc="0" normalizeH="0" baseline="0" dirty="0">
              <a:ln>
                <a:noFill/>
              </a:ln>
              <a:solidFill>
                <a:schemeClr val="accent5"/>
              </a:solidFill>
              <a:effectLst/>
              <a:uFillTx/>
              <a:sym typeface="Arial"/>
            </a:endParaRPr>
          </a:p>
        </p:txBody>
      </p:sp>
      <p:sp>
        <p:nvSpPr>
          <p:cNvPr id="5" name="TextBox 4"/>
          <p:cNvSpPr txBox="1"/>
          <p:nvPr/>
        </p:nvSpPr>
        <p:spPr>
          <a:xfrm>
            <a:off x="5901179" y="4930219"/>
            <a:ext cx="9239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pic>
        <p:nvPicPr>
          <p:cNvPr id="9" name="Content Placeholder 8"/>
          <p:cNvPicPr>
            <a:picLocks noGrp="1" noChangeAspect="1"/>
          </p:cNvPicPr>
          <p:nvPr>
            <p:ph sz="quarter" idx="20"/>
          </p:nvPr>
        </p:nvPicPr>
        <p:blipFill>
          <a:blip r:embed="rId2">
            <a:extLst>
              <a:ext uri="{28A0092B-C50C-407E-A947-70E740481C1C}">
                <a14:useLocalDpi xmlns:a14="http://schemas.microsoft.com/office/drawing/2010/main" val="0"/>
              </a:ext>
            </a:extLst>
          </a:blip>
          <a:stretch>
            <a:fillRect/>
          </a:stretch>
        </p:blipFill>
        <p:spPr>
          <a:xfrm>
            <a:off x="6702809" y="1032853"/>
            <a:ext cx="4683096" cy="5045075"/>
          </a:xfrm>
        </p:spPr>
      </p:pic>
    </p:spTree>
    <p:extLst>
      <p:ext uri="{BB962C8B-B14F-4D97-AF65-F5344CB8AC3E}">
        <p14:creationId xmlns:p14="http://schemas.microsoft.com/office/powerpoint/2010/main" val="1588638523"/>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Prometheus Remote Storage</a:t>
            </a:r>
            <a:endParaRPr lang="en-US" dirty="0"/>
          </a:p>
        </p:txBody>
      </p:sp>
      <p:sp>
        <p:nvSpPr>
          <p:cNvPr id="3" name="Footer Placeholder 2"/>
          <p:cNvSpPr>
            <a:spLocks noGrp="1"/>
          </p:cNvSpPr>
          <p:nvPr>
            <p:ph type="ftr" sz="quarter" idx="11"/>
          </p:nvPr>
        </p:nvSpPr>
        <p:spPr/>
        <p:txBody>
          <a:bodyPr/>
          <a:lstStyle/>
          <a:p>
            <a:r>
              <a:rPr lang="en-US" smtClean="0"/>
              <a:t>© 2017 SolarWinds Worldwide, LLC. All rights reserved.</a:t>
            </a:r>
            <a:endParaRPr lang="en-US"/>
          </a:p>
        </p:txBody>
      </p:sp>
      <p:sp>
        <p:nvSpPr>
          <p:cNvPr id="4" name="TextBox 3"/>
          <p:cNvSpPr txBox="1"/>
          <p:nvPr/>
        </p:nvSpPr>
        <p:spPr>
          <a:xfrm>
            <a:off x="372978" y="1479887"/>
            <a:ext cx="11333747"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smtClean="0">
                <a:ln>
                  <a:noFill/>
                </a:ln>
                <a:solidFill>
                  <a:schemeClr val="accent1"/>
                </a:solidFill>
                <a:effectLst/>
                <a:uFillTx/>
                <a:latin typeface="Arial"/>
                <a:ea typeface="Arial"/>
                <a:cs typeface="Arial"/>
                <a:sym typeface="Arial"/>
              </a:rPr>
              <a:t>The solution</a:t>
            </a:r>
            <a:r>
              <a:rPr kumimoji="0" lang="en-US" sz="2800" b="1" i="0" u="none" strike="noStrike" cap="none" spc="0" normalizeH="0" dirty="0" smtClean="0">
                <a:ln>
                  <a:noFill/>
                </a:ln>
                <a:solidFill>
                  <a:schemeClr val="accent1"/>
                </a:solidFill>
                <a:effectLst/>
                <a:uFillTx/>
                <a:latin typeface="Arial"/>
                <a:ea typeface="Arial"/>
                <a:cs typeface="Arial"/>
                <a:sym typeface="Arial"/>
              </a:rPr>
              <a:t> is a remote storage adapter.</a:t>
            </a:r>
            <a:endParaRPr kumimoji="0" lang="en-US" sz="2800" b="1" i="0" u="none" strike="noStrike" cap="none" spc="0" normalizeH="0" baseline="0" dirty="0">
              <a:ln>
                <a:noFill/>
              </a:ln>
              <a:solidFill>
                <a:schemeClr val="accent1"/>
              </a:solidFill>
              <a:effectLst/>
              <a:uFillTx/>
              <a:latin typeface="Arial"/>
              <a:ea typeface="Arial"/>
              <a:cs typeface="Arial"/>
              <a:sym typeface="Arial"/>
            </a:endParaRPr>
          </a:p>
        </p:txBody>
      </p:sp>
      <p:pic>
        <p:nvPicPr>
          <p:cNvPr id="5" name="Picture 4"/>
          <p:cNvPicPr>
            <a:picLocks noChangeAspect="1"/>
          </p:cNvPicPr>
          <p:nvPr/>
        </p:nvPicPr>
        <p:blipFill>
          <a:blip r:embed="rId2"/>
          <a:stretch>
            <a:fillRect/>
          </a:stretch>
        </p:blipFill>
        <p:spPr>
          <a:xfrm>
            <a:off x="372978" y="2557957"/>
            <a:ext cx="896042" cy="896042"/>
          </a:xfrm>
          <a:prstGeom prst="rect">
            <a:avLst/>
          </a:prstGeom>
        </p:spPr>
      </p:pic>
      <p:sp>
        <p:nvSpPr>
          <p:cNvPr id="6" name="TextBox 5"/>
          <p:cNvSpPr txBox="1"/>
          <p:nvPr/>
        </p:nvSpPr>
        <p:spPr>
          <a:xfrm>
            <a:off x="240630" y="3561347"/>
            <a:ext cx="1143001"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b="1" i="0" u="none" strike="noStrike" cap="none" spc="0" normalizeH="0" baseline="0" dirty="0" smtClean="0">
                <a:ln>
                  <a:noFill/>
                </a:ln>
                <a:solidFill>
                  <a:srgbClr val="C00000"/>
                </a:solidFill>
                <a:effectLst/>
                <a:uFillTx/>
                <a:latin typeface="Arial"/>
                <a:ea typeface="Arial"/>
                <a:cs typeface="Arial"/>
                <a:sym typeface="Arial"/>
              </a:rPr>
              <a:t>Prometheus</a:t>
            </a:r>
            <a:endParaRPr kumimoji="0" lang="en-US" b="1" i="0" u="none" strike="noStrike" cap="none" spc="0" normalizeH="0" baseline="0" dirty="0">
              <a:ln>
                <a:noFill/>
              </a:ln>
              <a:solidFill>
                <a:srgbClr val="C00000"/>
              </a:solidFill>
              <a:effectLst/>
              <a:uFillTx/>
              <a:latin typeface="Arial"/>
              <a:ea typeface="Arial"/>
              <a:cs typeface="Arial"/>
              <a:sym typeface="Arial"/>
            </a:endParaRPr>
          </a:p>
        </p:txBody>
      </p:sp>
      <p:sp>
        <p:nvSpPr>
          <p:cNvPr id="7" name="TextBox 6"/>
          <p:cNvSpPr txBox="1"/>
          <p:nvPr/>
        </p:nvSpPr>
        <p:spPr>
          <a:xfrm>
            <a:off x="2219825" y="2698203"/>
            <a:ext cx="179270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i="0" u="none" strike="noStrike" cap="none" spc="0" normalizeH="0" baseline="0" dirty="0" smtClean="0">
                <a:ln>
                  <a:noFill/>
                </a:ln>
                <a:solidFill>
                  <a:schemeClr val="bg2"/>
                </a:solidFill>
                <a:effectLst/>
                <a:uFillTx/>
                <a:latin typeface="Arial"/>
                <a:ea typeface="Arial"/>
                <a:cs typeface="Arial"/>
                <a:sym typeface="Arial"/>
              </a:rPr>
              <a:t>Write</a:t>
            </a:r>
            <a:r>
              <a:rPr kumimoji="0" lang="en-US" i="0" u="none" strike="noStrike" cap="none" spc="0" normalizeH="0" dirty="0" smtClean="0">
                <a:ln>
                  <a:noFill/>
                </a:ln>
                <a:solidFill>
                  <a:schemeClr val="bg2"/>
                </a:solidFill>
                <a:effectLst/>
                <a:uFillTx/>
                <a:latin typeface="Arial"/>
                <a:ea typeface="Arial"/>
                <a:cs typeface="Arial"/>
                <a:sym typeface="Arial"/>
              </a:rPr>
              <a:t> samples</a:t>
            </a:r>
            <a:endParaRPr kumimoji="0" lang="en-US" i="0" u="none" strike="noStrike" cap="none" spc="0" normalizeH="0" baseline="0" dirty="0">
              <a:ln>
                <a:noFill/>
              </a:ln>
              <a:solidFill>
                <a:schemeClr val="bg2"/>
              </a:solidFill>
              <a:effectLst/>
              <a:uFillTx/>
              <a:latin typeface="Arial"/>
              <a:ea typeface="Arial"/>
              <a:cs typeface="Arial"/>
              <a:sym typeface="Arial"/>
            </a:endParaRPr>
          </a:p>
        </p:txBody>
      </p:sp>
      <p:sp>
        <p:nvSpPr>
          <p:cNvPr id="8" name="TextBox 7"/>
          <p:cNvSpPr txBox="1"/>
          <p:nvPr/>
        </p:nvSpPr>
        <p:spPr>
          <a:xfrm>
            <a:off x="1528008" y="3561347"/>
            <a:ext cx="2863518"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b="1" i="0" u="none" strike="noStrike" cap="none" spc="0" normalizeH="0" baseline="0" dirty="0" smtClean="0">
                <a:ln>
                  <a:noFill/>
                </a:ln>
                <a:solidFill>
                  <a:schemeClr val="bg2"/>
                </a:solidFill>
                <a:effectLst/>
                <a:uFillTx/>
                <a:latin typeface="Arial"/>
                <a:ea typeface="Arial"/>
                <a:cs typeface="Arial"/>
                <a:sym typeface="Arial"/>
              </a:rPr>
              <a:t>Request:</a:t>
            </a:r>
            <a:r>
              <a:rPr kumimoji="0" lang="en-US" i="0" u="none" strike="noStrike" cap="none" spc="0" normalizeH="0" baseline="0" dirty="0" smtClean="0">
                <a:ln>
                  <a:noFill/>
                </a:ln>
                <a:solidFill>
                  <a:schemeClr val="bg2"/>
                </a:solidFill>
                <a:effectLst/>
                <a:uFillTx/>
                <a:latin typeface="Arial"/>
                <a:ea typeface="Arial"/>
                <a:cs typeface="Arial"/>
                <a:sym typeface="Arial"/>
              </a:rPr>
              <a:t> matchers</a:t>
            </a:r>
            <a:r>
              <a:rPr kumimoji="0" lang="en-US" i="0" u="none" strike="noStrike" cap="none" spc="0" normalizeH="0" dirty="0" smtClean="0">
                <a:ln>
                  <a:noFill/>
                </a:ln>
                <a:solidFill>
                  <a:schemeClr val="bg2"/>
                </a:solidFill>
                <a:effectLst/>
                <a:uFillTx/>
                <a:latin typeface="Arial"/>
                <a:ea typeface="Arial"/>
                <a:cs typeface="Arial"/>
                <a:sym typeface="Arial"/>
              </a:rPr>
              <a:t> + time ranges</a:t>
            </a:r>
          </a:p>
          <a:p>
            <a:pPr marL="0" marR="0" indent="0" algn="ctr" defTabSz="914400" rtl="0" fontAlgn="auto" latinLnBrk="0" hangingPunct="0">
              <a:lnSpc>
                <a:spcPct val="100000"/>
              </a:lnSpc>
              <a:spcBef>
                <a:spcPts val="0"/>
              </a:spcBef>
              <a:spcAft>
                <a:spcPts val="0"/>
              </a:spcAft>
              <a:buClrTx/>
              <a:buSzTx/>
              <a:buFontTx/>
              <a:buNone/>
              <a:tabLst/>
            </a:pPr>
            <a:r>
              <a:rPr lang="en-US" b="1" baseline="0" dirty="0" smtClean="0">
                <a:solidFill>
                  <a:schemeClr val="bg2"/>
                </a:solidFill>
              </a:rPr>
              <a:t>Receive: </a:t>
            </a:r>
            <a:r>
              <a:rPr lang="en-US" baseline="0" dirty="0" smtClean="0">
                <a:solidFill>
                  <a:schemeClr val="bg2"/>
                </a:solidFill>
              </a:rPr>
              <a:t>series + samples</a:t>
            </a:r>
            <a:endParaRPr kumimoji="0" lang="en-US" i="0" u="none" strike="noStrike" cap="none" spc="0" normalizeH="0" baseline="0" dirty="0">
              <a:ln>
                <a:noFill/>
              </a:ln>
              <a:solidFill>
                <a:schemeClr val="bg2"/>
              </a:solidFill>
              <a:effectLst/>
              <a:uFillTx/>
              <a:latin typeface="Arial"/>
              <a:ea typeface="Arial"/>
              <a:cs typeface="Arial"/>
              <a:sym typeface="Arial"/>
            </a:endParaRPr>
          </a:p>
        </p:txBody>
      </p:sp>
      <p:sp>
        <p:nvSpPr>
          <p:cNvPr id="9" name="TextBox 8"/>
          <p:cNvSpPr txBox="1"/>
          <p:nvPr/>
        </p:nvSpPr>
        <p:spPr>
          <a:xfrm>
            <a:off x="7751386" y="2709540"/>
            <a:ext cx="179270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i="0" u="none" strike="noStrike" cap="none" spc="0" normalizeH="0" baseline="0" dirty="0" smtClean="0">
                <a:ln>
                  <a:noFill/>
                </a:ln>
                <a:solidFill>
                  <a:schemeClr val="bg2"/>
                </a:solidFill>
                <a:effectLst/>
                <a:uFillTx/>
                <a:latin typeface="Arial"/>
                <a:ea typeface="Arial"/>
                <a:cs typeface="Arial"/>
                <a:sym typeface="Arial"/>
              </a:rPr>
              <a:t>Custom protocol</a:t>
            </a:r>
            <a:endParaRPr kumimoji="0" lang="en-US" i="0" u="none" strike="noStrike" cap="none" spc="0" normalizeH="0" baseline="0" dirty="0">
              <a:ln>
                <a:noFill/>
              </a:ln>
              <a:solidFill>
                <a:schemeClr val="bg2"/>
              </a:solidFill>
              <a:effectLst/>
              <a:uFillTx/>
              <a:latin typeface="Arial"/>
              <a:ea typeface="Arial"/>
              <a:cs typeface="Arial"/>
              <a:sym typeface="Arial"/>
            </a:endParaRPr>
          </a:p>
        </p:txBody>
      </p:sp>
      <p:sp>
        <p:nvSpPr>
          <p:cNvPr id="10" name="Rectangle 9"/>
          <p:cNvSpPr/>
          <p:nvPr/>
        </p:nvSpPr>
        <p:spPr>
          <a:xfrm>
            <a:off x="5050294" y="2769477"/>
            <a:ext cx="1859425" cy="849503"/>
          </a:xfrm>
          <a:prstGeom prst="rect">
            <a:avLst/>
          </a:prstGeom>
          <a:solidFill>
            <a:schemeClr val="bg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t" anchorCtr="0" forceAA="0" compatLnSpc="1">
            <a:prstTxWarp prst="textNoShape">
              <a:avLst/>
            </a:prstTxWarp>
            <a:noAutofit/>
          </a:bodyPr>
          <a:lstStyle/>
          <a:p>
            <a:pPr algn="ctr">
              <a:spcBef>
                <a:spcPts val="1000"/>
              </a:spcBef>
            </a:pPr>
            <a:endParaRPr lang="en-US" sz="2000" b="1" dirty="0" smtClean="0">
              <a:solidFill>
                <a:schemeClr val="bg1"/>
              </a:solidFill>
              <a:latin typeface="Calibri" charset="0"/>
              <a:ea typeface="Calibri" charset="0"/>
              <a:cs typeface="Calibri" charset="0"/>
            </a:endParaRPr>
          </a:p>
        </p:txBody>
      </p:sp>
      <p:sp>
        <p:nvSpPr>
          <p:cNvPr id="11" name="TextBox 10"/>
          <p:cNvSpPr txBox="1"/>
          <p:nvPr/>
        </p:nvSpPr>
        <p:spPr>
          <a:xfrm>
            <a:off x="5405223" y="3056014"/>
            <a:ext cx="1143001"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b="1" i="0" u="none" strike="noStrike" cap="none" spc="0" normalizeH="0" baseline="0" dirty="0" smtClean="0">
                <a:ln>
                  <a:noFill/>
                </a:ln>
                <a:solidFill>
                  <a:schemeClr val="bg1"/>
                </a:solidFill>
                <a:effectLst/>
                <a:uFillTx/>
                <a:latin typeface="Arial"/>
                <a:ea typeface="Arial"/>
                <a:cs typeface="Arial"/>
                <a:sym typeface="Arial"/>
              </a:rPr>
              <a:t>Adapter</a:t>
            </a:r>
            <a:endParaRPr kumimoji="0" lang="en-US" b="1" i="0" u="none" strike="noStrike" cap="none" spc="0" normalizeH="0" baseline="0" dirty="0">
              <a:ln>
                <a:noFill/>
              </a:ln>
              <a:solidFill>
                <a:schemeClr val="bg1"/>
              </a:solidFill>
              <a:effectLst/>
              <a:uFillTx/>
              <a:latin typeface="Arial"/>
              <a:ea typeface="Arial"/>
              <a:cs typeface="Arial"/>
              <a:sym typeface="Arial"/>
            </a:endParaRPr>
          </a:p>
        </p:txBody>
      </p:sp>
      <p:cxnSp>
        <p:nvCxnSpPr>
          <p:cNvPr id="13" name="Straight Arrow Connector 12"/>
          <p:cNvCxnSpPr/>
          <p:nvPr/>
        </p:nvCxnSpPr>
        <p:spPr>
          <a:xfrm>
            <a:off x="1576136" y="3056014"/>
            <a:ext cx="3188371" cy="0"/>
          </a:xfrm>
          <a:prstGeom prst="straightConnector1">
            <a:avLst/>
          </a:prstGeom>
          <a:noFill/>
          <a:ln w="38100" cap="flat">
            <a:solidFill>
              <a:schemeClr val="tx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4" name="Straight Arrow Connector 13"/>
          <p:cNvCxnSpPr/>
          <p:nvPr/>
        </p:nvCxnSpPr>
        <p:spPr>
          <a:xfrm flipH="1">
            <a:off x="1541407" y="3363789"/>
            <a:ext cx="3223101" cy="0"/>
          </a:xfrm>
          <a:prstGeom prst="straightConnector1">
            <a:avLst/>
          </a:prstGeom>
          <a:noFill/>
          <a:ln w="38100" cap="flat">
            <a:solidFill>
              <a:schemeClr val="tx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8" name="Straight Arrow Connector 17"/>
          <p:cNvCxnSpPr/>
          <p:nvPr/>
        </p:nvCxnSpPr>
        <p:spPr>
          <a:xfrm>
            <a:off x="7112669" y="3056014"/>
            <a:ext cx="3188371" cy="0"/>
          </a:xfrm>
          <a:prstGeom prst="straightConnector1">
            <a:avLst/>
          </a:prstGeom>
          <a:noFill/>
          <a:ln w="38100" cap="flat">
            <a:solidFill>
              <a:schemeClr val="tx2"/>
            </a:solidFill>
            <a:prstDash val="solid"/>
            <a:miter lim="800000"/>
            <a:tailEnd type="triangle"/>
          </a:ln>
          <a:effectLst/>
          <a:sp3d/>
        </p:spPr>
        <p:style>
          <a:lnRef idx="0">
            <a:scrgbClr r="0" g="0" b="0"/>
          </a:lnRef>
          <a:fillRef idx="0">
            <a:scrgbClr r="0" g="0" b="0"/>
          </a:fillRef>
          <a:effectRef idx="0">
            <a:scrgbClr r="0" g="0" b="0"/>
          </a:effectRef>
          <a:fontRef idx="none"/>
        </p:style>
      </p:cxn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97578" y="2593299"/>
            <a:ext cx="783586" cy="898377"/>
          </a:xfrm>
          <a:prstGeom prst="rect">
            <a:avLst/>
          </a:prstGeom>
        </p:spPr>
      </p:pic>
      <p:sp>
        <p:nvSpPr>
          <p:cNvPr id="20" name="TextBox 19"/>
          <p:cNvSpPr txBox="1"/>
          <p:nvPr/>
        </p:nvSpPr>
        <p:spPr>
          <a:xfrm>
            <a:off x="10031384" y="3561347"/>
            <a:ext cx="1915974"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b="1" dirty="0" smtClean="0">
                <a:solidFill>
                  <a:schemeClr val="bg2"/>
                </a:solidFill>
              </a:rPr>
              <a:t>Third</a:t>
            </a:r>
            <a:r>
              <a:rPr lang="en-US" b="1" dirty="0">
                <a:solidFill>
                  <a:schemeClr val="bg2"/>
                </a:solidFill>
              </a:rPr>
              <a:t>-</a:t>
            </a:r>
            <a:r>
              <a:rPr kumimoji="0" lang="en-US" b="1" i="0" u="none" strike="noStrike" cap="none" spc="0" normalizeH="0" baseline="0" dirty="0" smtClean="0">
                <a:ln>
                  <a:noFill/>
                </a:ln>
                <a:solidFill>
                  <a:schemeClr val="bg2"/>
                </a:solidFill>
                <a:effectLst/>
                <a:uFillTx/>
                <a:latin typeface="Arial"/>
                <a:ea typeface="Arial"/>
                <a:cs typeface="Arial"/>
                <a:sym typeface="Arial"/>
              </a:rPr>
              <a:t>Party Storage</a:t>
            </a:r>
            <a:endParaRPr kumimoji="0" lang="en-US" b="1" i="0" u="none" strike="noStrike" cap="none" spc="0" normalizeH="0" baseline="0" dirty="0">
              <a:ln>
                <a:noFill/>
              </a:ln>
              <a:solidFill>
                <a:schemeClr val="bg2"/>
              </a:solidFill>
              <a:effectLst/>
              <a:uFillTx/>
              <a:latin typeface="Arial"/>
              <a:ea typeface="Arial"/>
              <a:cs typeface="Arial"/>
              <a:sym typeface="Arial"/>
            </a:endParaRPr>
          </a:p>
        </p:txBody>
      </p:sp>
      <p:sp>
        <p:nvSpPr>
          <p:cNvPr id="22" name="TextBox 21"/>
          <p:cNvSpPr txBox="1"/>
          <p:nvPr/>
        </p:nvSpPr>
        <p:spPr>
          <a:xfrm>
            <a:off x="4544964" y="3681663"/>
            <a:ext cx="2863518" cy="954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b="1" i="0" u="none" strike="noStrike" cap="none" spc="0" normalizeH="0" baseline="0" dirty="0" smtClean="0">
                <a:ln>
                  <a:noFill/>
                </a:ln>
                <a:solidFill>
                  <a:schemeClr val="bg2"/>
                </a:solidFill>
                <a:effectLst/>
                <a:uFillTx/>
                <a:latin typeface="Arial"/>
                <a:ea typeface="Arial"/>
                <a:cs typeface="Arial"/>
                <a:sym typeface="Arial"/>
              </a:rPr>
              <a:t>Adapter: </a:t>
            </a:r>
            <a:r>
              <a:rPr kumimoji="0" lang="en-US" i="0" u="none" strike="noStrike" cap="none" spc="0" normalizeH="0" baseline="0" dirty="0" smtClean="0">
                <a:ln>
                  <a:noFill/>
                </a:ln>
                <a:solidFill>
                  <a:schemeClr val="bg2"/>
                </a:solidFill>
                <a:effectLst/>
                <a:uFillTx/>
                <a:latin typeface="Arial"/>
                <a:ea typeface="Arial"/>
                <a:cs typeface="Arial"/>
                <a:sym typeface="Arial"/>
              </a:rPr>
              <a:t>an</a:t>
            </a:r>
            <a:r>
              <a:rPr kumimoji="0" lang="en-US" i="0" u="none" strike="noStrike" cap="none" spc="0" normalizeH="0" dirty="0" smtClean="0">
                <a:ln>
                  <a:noFill/>
                </a:ln>
                <a:solidFill>
                  <a:schemeClr val="bg2"/>
                </a:solidFill>
                <a:effectLst/>
                <a:uFillTx/>
                <a:latin typeface="Arial"/>
                <a:ea typeface="Arial"/>
                <a:cs typeface="Arial"/>
                <a:sym typeface="Arial"/>
              </a:rPr>
              <a:t> application that can receive batches of samples from Prometheus over HTTP and send them to some back end.</a:t>
            </a:r>
            <a:endParaRPr kumimoji="0" lang="en-US" i="0" u="none" strike="noStrike" cap="none" spc="0" normalizeH="0" baseline="0" dirty="0">
              <a:ln>
                <a:noFill/>
              </a:ln>
              <a:solidFill>
                <a:schemeClr val="bg2"/>
              </a:solidFill>
              <a:effectLst/>
              <a:uFillTx/>
              <a:latin typeface="Arial"/>
              <a:ea typeface="Arial"/>
              <a:cs typeface="Arial"/>
              <a:sym typeface="Arial"/>
            </a:endParaRPr>
          </a:p>
        </p:txBody>
      </p:sp>
    </p:spTree>
    <p:extLst>
      <p:ext uri="{BB962C8B-B14F-4D97-AF65-F5344CB8AC3E}">
        <p14:creationId xmlns:p14="http://schemas.microsoft.com/office/powerpoint/2010/main" val="1243808643"/>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AppOptics</a:t>
            </a:r>
            <a:r>
              <a:rPr lang="en-US" dirty="0" smtClean="0"/>
              <a:t> Remote Storage Adapter</a:t>
            </a:r>
            <a:endParaRPr lang="en-US" dirty="0"/>
          </a:p>
        </p:txBody>
      </p:sp>
      <p:sp>
        <p:nvSpPr>
          <p:cNvPr id="3" name="Footer Placeholder 2"/>
          <p:cNvSpPr>
            <a:spLocks noGrp="1"/>
          </p:cNvSpPr>
          <p:nvPr>
            <p:ph type="ftr" sz="quarter" idx="11"/>
          </p:nvPr>
        </p:nvSpPr>
        <p:spPr/>
        <p:txBody>
          <a:bodyPr/>
          <a:lstStyle/>
          <a:p>
            <a:r>
              <a:rPr lang="en-US" smtClean="0"/>
              <a:t>© 2017 SolarWinds Worldwide, LLC. All rights reserved.</a:t>
            </a:r>
            <a:endParaRPr lang="en-US"/>
          </a:p>
        </p:txBody>
      </p:sp>
      <p:sp>
        <p:nvSpPr>
          <p:cNvPr id="4" name="TextBox 3"/>
          <p:cNvSpPr txBox="1"/>
          <p:nvPr/>
        </p:nvSpPr>
        <p:spPr>
          <a:xfrm>
            <a:off x="372978" y="1479887"/>
            <a:ext cx="11333747"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smtClean="0">
                <a:ln>
                  <a:noFill/>
                </a:ln>
                <a:solidFill>
                  <a:schemeClr val="accent1"/>
                </a:solidFill>
                <a:effectLst/>
                <a:uFillTx/>
                <a:latin typeface="Arial"/>
                <a:ea typeface="Arial"/>
                <a:cs typeface="Arial"/>
                <a:sym typeface="Arial"/>
              </a:rPr>
              <a:t>Send Prometheus</a:t>
            </a:r>
            <a:r>
              <a:rPr kumimoji="0" lang="en-US" sz="2800" b="1" i="0" u="none" strike="noStrike" cap="none" spc="0" normalizeH="0" dirty="0" smtClean="0">
                <a:ln>
                  <a:noFill/>
                </a:ln>
                <a:solidFill>
                  <a:schemeClr val="accent1"/>
                </a:solidFill>
                <a:effectLst/>
                <a:uFillTx/>
                <a:latin typeface="Arial"/>
                <a:ea typeface="Arial"/>
                <a:cs typeface="Arial"/>
                <a:sym typeface="Arial"/>
              </a:rPr>
              <a:t> data to </a:t>
            </a:r>
            <a:r>
              <a:rPr kumimoji="0" lang="en-US" sz="2800" b="1" i="0" u="none" strike="noStrike" cap="none" spc="0" normalizeH="0" dirty="0" err="1" smtClean="0">
                <a:ln>
                  <a:noFill/>
                </a:ln>
                <a:solidFill>
                  <a:schemeClr val="accent1"/>
                </a:solidFill>
                <a:effectLst/>
                <a:uFillTx/>
                <a:latin typeface="Arial"/>
                <a:ea typeface="Arial"/>
                <a:cs typeface="Arial"/>
                <a:sym typeface="Arial"/>
              </a:rPr>
              <a:t>AppOptics</a:t>
            </a:r>
            <a:endParaRPr kumimoji="0" lang="en-US" sz="2800" b="1" i="0" u="none" strike="noStrike" cap="none" spc="0" normalizeH="0" baseline="0" dirty="0">
              <a:ln>
                <a:noFill/>
              </a:ln>
              <a:solidFill>
                <a:schemeClr val="accent1"/>
              </a:solidFill>
              <a:effectLst/>
              <a:uFillTx/>
              <a:latin typeface="Arial"/>
              <a:ea typeface="Arial"/>
              <a:cs typeface="Arial"/>
              <a:sym typeface="Arial"/>
            </a:endParaRPr>
          </a:p>
        </p:txBody>
      </p:sp>
      <p:pic>
        <p:nvPicPr>
          <p:cNvPr id="5" name="Picture 4"/>
          <p:cNvPicPr>
            <a:picLocks noChangeAspect="1"/>
          </p:cNvPicPr>
          <p:nvPr/>
        </p:nvPicPr>
        <p:blipFill>
          <a:blip r:embed="rId2"/>
          <a:stretch>
            <a:fillRect/>
          </a:stretch>
        </p:blipFill>
        <p:spPr>
          <a:xfrm>
            <a:off x="372978" y="2557957"/>
            <a:ext cx="896042" cy="896042"/>
          </a:xfrm>
          <a:prstGeom prst="rect">
            <a:avLst/>
          </a:prstGeom>
        </p:spPr>
      </p:pic>
      <p:sp>
        <p:nvSpPr>
          <p:cNvPr id="6" name="TextBox 5"/>
          <p:cNvSpPr txBox="1"/>
          <p:nvPr/>
        </p:nvSpPr>
        <p:spPr>
          <a:xfrm>
            <a:off x="240630" y="3561347"/>
            <a:ext cx="1143001"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b="1" i="0" u="none" strike="noStrike" cap="none" spc="0" normalizeH="0" baseline="0" dirty="0" smtClean="0">
                <a:ln>
                  <a:noFill/>
                </a:ln>
                <a:solidFill>
                  <a:srgbClr val="C00000"/>
                </a:solidFill>
                <a:effectLst/>
                <a:uFillTx/>
                <a:latin typeface="Arial"/>
                <a:ea typeface="Arial"/>
                <a:cs typeface="Arial"/>
                <a:sym typeface="Arial"/>
              </a:rPr>
              <a:t>Prometheus</a:t>
            </a:r>
            <a:endParaRPr kumimoji="0" lang="en-US" b="1" i="0" u="none" strike="noStrike" cap="none" spc="0" normalizeH="0" baseline="0" dirty="0">
              <a:ln>
                <a:noFill/>
              </a:ln>
              <a:solidFill>
                <a:srgbClr val="C00000"/>
              </a:solidFill>
              <a:effectLst/>
              <a:uFillTx/>
              <a:latin typeface="Arial"/>
              <a:ea typeface="Arial"/>
              <a:cs typeface="Arial"/>
              <a:sym typeface="Arial"/>
            </a:endParaRPr>
          </a:p>
        </p:txBody>
      </p:sp>
      <p:sp>
        <p:nvSpPr>
          <p:cNvPr id="7" name="TextBox 6"/>
          <p:cNvSpPr txBox="1"/>
          <p:nvPr/>
        </p:nvSpPr>
        <p:spPr>
          <a:xfrm>
            <a:off x="2219825" y="2698203"/>
            <a:ext cx="179270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i="0" u="none" strike="noStrike" cap="none" spc="0" normalizeH="0" baseline="0" dirty="0" smtClean="0">
                <a:ln>
                  <a:noFill/>
                </a:ln>
                <a:solidFill>
                  <a:schemeClr val="bg2"/>
                </a:solidFill>
                <a:effectLst/>
                <a:uFillTx/>
                <a:latin typeface="Arial"/>
                <a:ea typeface="Arial"/>
                <a:cs typeface="Arial"/>
                <a:sym typeface="Arial"/>
              </a:rPr>
              <a:t>POST/receive</a:t>
            </a:r>
            <a:endParaRPr kumimoji="0" lang="en-US" i="0" u="none" strike="noStrike" cap="none" spc="0" normalizeH="0" baseline="0" dirty="0">
              <a:ln>
                <a:noFill/>
              </a:ln>
              <a:solidFill>
                <a:schemeClr val="bg2"/>
              </a:solidFill>
              <a:effectLst/>
              <a:uFillTx/>
              <a:latin typeface="Arial"/>
              <a:ea typeface="Arial"/>
              <a:cs typeface="Arial"/>
              <a:sym typeface="Arial"/>
            </a:endParaRPr>
          </a:p>
        </p:txBody>
      </p:sp>
      <p:sp>
        <p:nvSpPr>
          <p:cNvPr id="9" name="TextBox 8"/>
          <p:cNvSpPr txBox="1"/>
          <p:nvPr/>
        </p:nvSpPr>
        <p:spPr>
          <a:xfrm>
            <a:off x="7168826" y="2709540"/>
            <a:ext cx="295782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i="0" u="none" strike="noStrike" cap="none" spc="0" normalizeH="0" baseline="0" smtClean="0">
                <a:ln>
                  <a:noFill/>
                </a:ln>
                <a:solidFill>
                  <a:schemeClr val="bg2"/>
                </a:solidFill>
                <a:effectLst/>
                <a:uFillTx/>
                <a:latin typeface="Arial"/>
                <a:ea typeface="Arial"/>
                <a:cs typeface="Arial"/>
                <a:sym typeface="Arial"/>
              </a:rPr>
              <a:t>POST/v1/measurements</a:t>
            </a:r>
            <a:endParaRPr kumimoji="0" lang="en-US" i="0" u="none" strike="noStrike" cap="none" spc="0" normalizeH="0" baseline="0" dirty="0">
              <a:ln>
                <a:noFill/>
              </a:ln>
              <a:solidFill>
                <a:schemeClr val="bg2"/>
              </a:solidFill>
              <a:effectLst/>
              <a:uFillTx/>
              <a:latin typeface="Arial"/>
              <a:ea typeface="Arial"/>
              <a:cs typeface="Arial"/>
              <a:sym typeface="Arial"/>
            </a:endParaRPr>
          </a:p>
        </p:txBody>
      </p:sp>
      <p:sp>
        <p:nvSpPr>
          <p:cNvPr id="10" name="Rectangle 9"/>
          <p:cNvSpPr/>
          <p:nvPr/>
        </p:nvSpPr>
        <p:spPr>
          <a:xfrm>
            <a:off x="4855054" y="2769477"/>
            <a:ext cx="2249905" cy="849503"/>
          </a:xfrm>
          <a:prstGeom prst="rect">
            <a:avLst/>
          </a:prstGeom>
          <a:solidFill>
            <a:schemeClr val="bg2"/>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t" anchorCtr="0" forceAA="0" compatLnSpc="1">
            <a:prstTxWarp prst="textNoShape">
              <a:avLst/>
            </a:prstTxWarp>
            <a:noAutofit/>
          </a:bodyPr>
          <a:lstStyle/>
          <a:p>
            <a:pPr algn="ctr">
              <a:spcBef>
                <a:spcPts val="1000"/>
              </a:spcBef>
            </a:pPr>
            <a:endParaRPr lang="en-US" sz="2000" b="1" dirty="0" smtClean="0">
              <a:solidFill>
                <a:schemeClr val="bg1"/>
              </a:solidFill>
              <a:latin typeface="Calibri" charset="0"/>
              <a:ea typeface="Calibri" charset="0"/>
              <a:cs typeface="Calibri" charset="0"/>
            </a:endParaRPr>
          </a:p>
        </p:txBody>
      </p:sp>
      <p:sp>
        <p:nvSpPr>
          <p:cNvPr id="11" name="TextBox 10"/>
          <p:cNvSpPr txBox="1"/>
          <p:nvPr/>
        </p:nvSpPr>
        <p:spPr>
          <a:xfrm>
            <a:off x="4840778" y="3056014"/>
            <a:ext cx="2271892"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b="1" smtClean="0">
                <a:solidFill>
                  <a:schemeClr val="bg1"/>
                </a:solidFill>
              </a:rPr>
              <a:t>prometheus2appoptics</a:t>
            </a:r>
            <a:endParaRPr kumimoji="0" lang="en-US" b="1" i="0" u="none" strike="noStrike" cap="none" spc="0" normalizeH="0" baseline="0" dirty="0">
              <a:ln>
                <a:noFill/>
              </a:ln>
              <a:solidFill>
                <a:schemeClr val="bg1"/>
              </a:solidFill>
              <a:effectLst/>
              <a:uFillTx/>
              <a:latin typeface="Arial"/>
              <a:ea typeface="Arial"/>
              <a:cs typeface="Arial"/>
              <a:sym typeface="Arial"/>
            </a:endParaRPr>
          </a:p>
        </p:txBody>
      </p:sp>
      <p:cxnSp>
        <p:nvCxnSpPr>
          <p:cNvPr id="13" name="Straight Arrow Connector 12"/>
          <p:cNvCxnSpPr/>
          <p:nvPr/>
        </p:nvCxnSpPr>
        <p:spPr>
          <a:xfrm>
            <a:off x="1576136" y="3056014"/>
            <a:ext cx="3056022" cy="0"/>
          </a:xfrm>
          <a:prstGeom prst="straightConnector1">
            <a:avLst/>
          </a:prstGeom>
          <a:noFill/>
          <a:ln w="38100" cap="flat">
            <a:solidFill>
              <a:schemeClr val="tx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8" name="Straight Arrow Connector 17"/>
          <p:cNvCxnSpPr/>
          <p:nvPr/>
        </p:nvCxnSpPr>
        <p:spPr>
          <a:xfrm>
            <a:off x="7315200" y="3056014"/>
            <a:ext cx="2985840" cy="0"/>
          </a:xfrm>
          <a:prstGeom prst="straightConnector1">
            <a:avLst/>
          </a:prstGeom>
          <a:noFill/>
          <a:ln w="38100" cap="flat">
            <a:solidFill>
              <a:schemeClr val="tx2"/>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22" name="TextBox 21"/>
          <p:cNvSpPr txBox="1"/>
          <p:nvPr/>
        </p:nvSpPr>
        <p:spPr>
          <a:xfrm>
            <a:off x="4544964" y="3681663"/>
            <a:ext cx="2863518"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marR="0" indent="-285750" algn="ctr" defTabSz="914400" rtl="0" fontAlgn="auto" latinLnBrk="0" hangingPunct="0">
              <a:lnSpc>
                <a:spcPct val="100000"/>
              </a:lnSpc>
              <a:spcBef>
                <a:spcPts val="0"/>
              </a:spcBef>
              <a:spcAft>
                <a:spcPts val="0"/>
              </a:spcAft>
              <a:buClrTx/>
              <a:buSzTx/>
              <a:buFont typeface="Arial" charset="0"/>
              <a:buChar char="•"/>
              <a:tabLst/>
            </a:pPr>
            <a:r>
              <a:rPr lang="en-US" b="1" dirty="0" smtClean="0">
                <a:solidFill>
                  <a:schemeClr val="bg2"/>
                </a:solidFill>
              </a:rPr>
              <a:t>Batching</a:t>
            </a:r>
          </a:p>
          <a:p>
            <a:pPr marL="285750" marR="0" indent="-285750" algn="ctr" defTabSz="914400" rtl="0" fontAlgn="auto" latinLnBrk="0" hangingPunct="0">
              <a:lnSpc>
                <a:spcPct val="100000"/>
              </a:lnSpc>
              <a:spcBef>
                <a:spcPts val="0"/>
              </a:spcBef>
              <a:spcAft>
                <a:spcPts val="0"/>
              </a:spcAft>
              <a:buClrTx/>
              <a:buSzTx/>
              <a:buFont typeface="Arial" charset="0"/>
              <a:buChar char="•"/>
              <a:tabLst/>
            </a:pPr>
            <a:r>
              <a:rPr lang="en-US" b="1" dirty="0" smtClean="0">
                <a:solidFill>
                  <a:schemeClr val="bg2"/>
                </a:solidFill>
              </a:rPr>
              <a:t>Translation</a:t>
            </a:r>
            <a:endParaRPr kumimoji="0" lang="en-US" i="0" u="none" strike="noStrike" cap="none" spc="0" normalizeH="0" baseline="0" dirty="0">
              <a:ln>
                <a:noFill/>
              </a:ln>
              <a:solidFill>
                <a:schemeClr val="bg2"/>
              </a:solidFill>
              <a:effectLst/>
              <a:uFillTx/>
              <a:latin typeface="Arial"/>
              <a:ea typeface="Arial"/>
              <a:cs typeface="Arial"/>
              <a:sym typeface="Arial"/>
            </a:endParaRPr>
          </a:p>
        </p:txBody>
      </p:sp>
      <p:sp>
        <p:nvSpPr>
          <p:cNvPr id="21" name="TextBox 20"/>
          <p:cNvSpPr txBox="1"/>
          <p:nvPr/>
        </p:nvSpPr>
        <p:spPr>
          <a:xfrm>
            <a:off x="7168826" y="3149353"/>
            <a:ext cx="295782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i="0" u="none" strike="noStrike" cap="none" spc="0" normalizeH="0" baseline="0" dirty="0" smtClean="0">
                <a:ln>
                  <a:noFill/>
                </a:ln>
                <a:solidFill>
                  <a:schemeClr val="bg2"/>
                </a:solidFill>
                <a:effectLst/>
                <a:uFillTx/>
                <a:latin typeface="Arial"/>
                <a:ea typeface="Arial"/>
                <a:cs typeface="Arial"/>
                <a:sym typeface="Arial"/>
              </a:rPr>
              <a:t>1000 Samples per POST</a:t>
            </a:r>
            <a:endParaRPr kumimoji="0" lang="en-US" i="0" u="none" strike="noStrike" cap="none" spc="0" normalizeH="0" baseline="0" dirty="0">
              <a:ln>
                <a:noFill/>
              </a:ln>
              <a:solidFill>
                <a:schemeClr val="bg2"/>
              </a:solidFill>
              <a:effectLst/>
              <a:uFillTx/>
              <a:latin typeface="Arial"/>
              <a:ea typeface="Arial"/>
              <a:cs typeface="Arial"/>
              <a:sym typeface="Arial"/>
            </a:endParaRPr>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9184" y="2663663"/>
            <a:ext cx="1758839" cy="639577"/>
          </a:xfrm>
          <a:prstGeom prst="rect">
            <a:avLst/>
          </a:prstGeom>
        </p:spPr>
      </p:pic>
    </p:spTree>
    <p:extLst>
      <p:ext uri="{BB962C8B-B14F-4D97-AF65-F5344CB8AC3E}">
        <p14:creationId xmlns:p14="http://schemas.microsoft.com/office/powerpoint/2010/main" val="82430002"/>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AppOptics</a:t>
            </a:r>
            <a:r>
              <a:rPr lang="en-US" dirty="0" smtClean="0"/>
              <a:t> Prometheus Storage Integration</a:t>
            </a:r>
            <a:endParaRPr lang="en-US" dirty="0"/>
          </a:p>
        </p:txBody>
      </p:sp>
      <p:sp>
        <p:nvSpPr>
          <p:cNvPr id="3" name="Footer Placeholder 2"/>
          <p:cNvSpPr>
            <a:spLocks noGrp="1"/>
          </p:cNvSpPr>
          <p:nvPr>
            <p:ph type="ftr" sz="quarter" idx="11"/>
          </p:nvPr>
        </p:nvSpPr>
        <p:spPr/>
        <p:txBody>
          <a:bodyPr/>
          <a:lstStyle/>
          <a:p>
            <a:r>
              <a:rPr lang="en-US" smtClean="0"/>
              <a:t>© 2017 SolarWinds Worldwide, LLC. All rights reserved.</a:t>
            </a: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06722" y="2881926"/>
            <a:ext cx="3770229" cy="1370993"/>
          </a:xfrm>
          <a:prstGeom prst="rect">
            <a:avLst/>
          </a:prstGeom>
        </p:spPr>
      </p:pic>
      <p:pic>
        <p:nvPicPr>
          <p:cNvPr id="5" name="Picture 4"/>
          <p:cNvPicPr>
            <a:picLocks noChangeAspect="1"/>
          </p:cNvPicPr>
          <p:nvPr/>
        </p:nvPicPr>
        <p:blipFill>
          <a:blip r:embed="rId3"/>
          <a:stretch>
            <a:fillRect/>
          </a:stretch>
        </p:blipFill>
        <p:spPr>
          <a:xfrm>
            <a:off x="136145" y="1288527"/>
            <a:ext cx="7107087" cy="4684105"/>
          </a:xfrm>
          <a:prstGeom prst="rect">
            <a:avLst/>
          </a:prstGeom>
        </p:spPr>
      </p:pic>
    </p:spTree>
    <p:extLst>
      <p:ext uri="{BB962C8B-B14F-4D97-AF65-F5344CB8AC3E}">
        <p14:creationId xmlns:p14="http://schemas.microsoft.com/office/powerpoint/2010/main" val="102643292"/>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a:spLocks noGrp="1"/>
          </p:cNvSpPr>
          <p:nvPr>
            <p:ph type="title"/>
          </p:nvPr>
        </p:nvSpPr>
        <p:spPr/>
        <p:txBody>
          <a:bodyPr/>
          <a:lstStyle/>
          <a:p>
            <a:pPr lvl="0"/>
            <a:r>
              <a:rPr lang="en-US" dirty="0" smtClean="0"/>
              <a:t>Hello</a:t>
            </a:r>
            <a:endParaRPr lang="en-US" dirty="0"/>
          </a:p>
        </p:txBody>
      </p:sp>
      <p:sp>
        <p:nvSpPr>
          <p:cNvPr id="4" name="Footer Placeholder 3"/>
          <p:cNvSpPr>
            <a:spLocks noGrp="1"/>
          </p:cNvSpPr>
          <p:nvPr>
            <p:ph type="ftr" sz="quarter" idx="11"/>
          </p:nvPr>
        </p:nvSpPr>
        <p:spPr/>
        <p:txBody>
          <a:bodyPr/>
          <a:lstStyle/>
          <a:p>
            <a:r>
              <a:rPr lang="en-US" smtClean="0"/>
              <a:t>© 2017 SolarWinds Worldwide, LLC. All rights reserved.</a:t>
            </a:r>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7850" y="1025412"/>
            <a:ext cx="9256302" cy="5212514"/>
          </a:xfrm>
          <a:prstGeom prst="rect">
            <a:avLst/>
          </a:prstGeom>
        </p:spPr>
      </p:pic>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p>
            <a:r>
              <a:rPr lang="en-US" smtClean="0"/>
              <a:t>© 2017 SolarWinds Worldwide, LLC. All rights reserved.</a:t>
            </a:r>
            <a:endParaRPr lang="en-US"/>
          </a:p>
        </p:txBody>
      </p:sp>
      <p:sp>
        <p:nvSpPr>
          <p:cNvPr id="3" name="Title 2"/>
          <p:cNvSpPr>
            <a:spLocks noGrp="1"/>
          </p:cNvSpPr>
          <p:nvPr>
            <p:ph type="title"/>
          </p:nvPr>
        </p:nvSpPr>
        <p:spPr/>
        <p:txBody>
          <a:bodyPr/>
          <a:lstStyle/>
          <a:p>
            <a:r>
              <a:rPr lang="en-US" dirty="0" smtClean="0"/>
              <a:t>Resources</a:t>
            </a:r>
            <a:endParaRPr lang="en-US" dirty="0"/>
          </a:p>
        </p:txBody>
      </p:sp>
      <p:sp>
        <p:nvSpPr>
          <p:cNvPr id="4" name="Content Placeholder 3"/>
          <p:cNvSpPr>
            <a:spLocks noGrp="1"/>
          </p:cNvSpPr>
          <p:nvPr>
            <p:ph sz="quarter" idx="18"/>
          </p:nvPr>
        </p:nvSpPr>
        <p:spPr>
          <a:xfrm>
            <a:off x="2619022" y="1145339"/>
            <a:ext cx="9255986" cy="2992478"/>
          </a:xfrm>
        </p:spPr>
        <p:txBody>
          <a:bodyPr/>
          <a:lstStyle/>
          <a:p>
            <a:pPr marL="0" indent="0">
              <a:buNone/>
            </a:pPr>
            <a:r>
              <a:rPr lang="en-US" sz="2400" dirty="0" smtClean="0"/>
              <a:t>IRC: </a:t>
            </a:r>
            <a:r>
              <a:rPr lang="en-US" sz="2400" b="1" dirty="0" smtClean="0">
                <a:solidFill>
                  <a:schemeClr val="accent2"/>
                </a:solidFill>
              </a:rPr>
              <a:t>#</a:t>
            </a:r>
            <a:r>
              <a:rPr lang="en-US" sz="2400" b="1" dirty="0" err="1" smtClean="0">
                <a:solidFill>
                  <a:schemeClr val="accent2"/>
                </a:solidFill>
              </a:rPr>
              <a:t>prometheus</a:t>
            </a:r>
            <a:r>
              <a:rPr lang="en-US" sz="2400" b="1" dirty="0" smtClean="0">
                <a:solidFill>
                  <a:schemeClr val="accent2"/>
                </a:solidFill>
              </a:rPr>
              <a:t> </a:t>
            </a:r>
            <a:r>
              <a:rPr lang="en-US" sz="2400" dirty="0" smtClean="0"/>
              <a:t>on </a:t>
            </a:r>
            <a:r>
              <a:rPr lang="en-US" sz="2400" b="1" dirty="0" err="1" smtClean="0">
                <a:solidFill>
                  <a:schemeClr val="accent2"/>
                </a:solidFill>
              </a:rPr>
              <a:t>irc.freenode.net</a:t>
            </a:r>
            <a:endParaRPr lang="en-US" sz="2400" b="1" dirty="0" smtClean="0">
              <a:solidFill>
                <a:schemeClr val="accent2"/>
              </a:solidFill>
            </a:endParaRPr>
          </a:p>
          <a:p>
            <a:pPr marL="0" indent="0">
              <a:buNone/>
            </a:pPr>
            <a:r>
              <a:rPr lang="en-US" sz="2400" dirty="0" smtClean="0"/>
              <a:t>Mailing lists:</a:t>
            </a:r>
          </a:p>
          <a:p>
            <a:pPr lvl="1"/>
            <a:r>
              <a:rPr lang="en-US" sz="2000" b="1" dirty="0" smtClean="0">
                <a:solidFill>
                  <a:schemeClr val="accent2"/>
                </a:solidFill>
              </a:rPr>
              <a:t>Prometheus-users</a:t>
            </a:r>
            <a:r>
              <a:rPr lang="en-US" sz="2000" dirty="0" smtClean="0"/>
              <a:t> – discussing Prometheus usage and community support</a:t>
            </a:r>
          </a:p>
          <a:p>
            <a:pPr lvl="1"/>
            <a:r>
              <a:rPr lang="en-US" sz="2000" b="1" dirty="0" smtClean="0">
                <a:solidFill>
                  <a:schemeClr val="accent2"/>
                </a:solidFill>
              </a:rPr>
              <a:t>Prometheus-developers</a:t>
            </a:r>
            <a:r>
              <a:rPr lang="en-US" sz="2000" dirty="0" smtClean="0"/>
              <a:t> – contributing to Prometheus </a:t>
            </a:r>
            <a:r>
              <a:rPr lang="en-US" sz="2000" dirty="0" smtClean="0"/>
              <a:t>development</a:t>
            </a:r>
            <a:endParaRPr lang="en-US" sz="2000" dirty="0" smtClean="0"/>
          </a:p>
          <a:p>
            <a:pPr marL="0" indent="0">
              <a:buNone/>
            </a:pPr>
            <a:r>
              <a:rPr lang="en-US" sz="2400" b="1" dirty="0" smtClean="0">
                <a:solidFill>
                  <a:schemeClr val="accent2"/>
                </a:solidFill>
              </a:rPr>
              <a:t>@</a:t>
            </a:r>
            <a:r>
              <a:rPr lang="en-US" sz="2400" b="1" dirty="0" err="1" smtClean="0">
                <a:solidFill>
                  <a:schemeClr val="accent2"/>
                </a:solidFill>
              </a:rPr>
              <a:t>PrometheusIO</a:t>
            </a:r>
            <a:endParaRPr lang="en-US" sz="2400" b="1" dirty="0" smtClean="0">
              <a:solidFill>
                <a:schemeClr val="accent2"/>
              </a:solidFill>
            </a:endParaRPr>
          </a:p>
          <a:p>
            <a:pPr marL="0" indent="0">
              <a:buNone/>
            </a:pPr>
            <a:r>
              <a:rPr lang="en-US" sz="2400" b="1" dirty="0" smtClean="0">
                <a:solidFill>
                  <a:schemeClr val="accent2"/>
                </a:solidFill>
              </a:rPr>
              <a:t>Prometheus repositories </a:t>
            </a:r>
            <a:r>
              <a:rPr lang="en-US" sz="2400" dirty="0" smtClean="0"/>
              <a:t>to file bugs and feature </a:t>
            </a:r>
            <a:r>
              <a:rPr lang="en-US" sz="2400" dirty="0" smtClean="0"/>
              <a:t>requests</a:t>
            </a:r>
          </a:p>
          <a:p>
            <a:pPr marL="0" indent="0">
              <a:buNone/>
            </a:pPr>
            <a:endParaRPr lang="en-US" sz="2400" dirty="0" smtClean="0"/>
          </a:p>
          <a:p>
            <a:pPr marL="0" indent="0">
              <a:buNone/>
            </a:pPr>
            <a:endParaRPr lang="en-US" sz="24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2606" y="2841914"/>
            <a:ext cx="774585" cy="700735"/>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2422" y="1682520"/>
            <a:ext cx="471488" cy="471488"/>
          </a:xfrm>
          <a:prstGeom prst="rect">
            <a:avLst/>
          </a:prstGeom>
        </p:spPr>
      </p:pic>
      <p:sp>
        <p:nvSpPr>
          <p:cNvPr id="7" name="TextBox 6"/>
          <p:cNvSpPr txBox="1"/>
          <p:nvPr/>
        </p:nvSpPr>
        <p:spPr>
          <a:xfrm>
            <a:off x="2047937" y="1145338"/>
            <a:ext cx="340458"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smtClean="0">
                <a:ln>
                  <a:noFill/>
                </a:ln>
                <a:solidFill>
                  <a:schemeClr val="bg2"/>
                </a:solidFill>
                <a:effectLst/>
                <a:uFillTx/>
                <a:latin typeface="Arial"/>
                <a:ea typeface="Arial"/>
                <a:cs typeface="Arial"/>
                <a:sym typeface="Arial"/>
              </a:rPr>
              <a:t>#</a:t>
            </a:r>
            <a:endParaRPr kumimoji="0" lang="en-US" sz="2800" b="1" i="0" u="none" strike="noStrike" cap="none" spc="0" normalizeH="0" baseline="0" dirty="0">
              <a:ln>
                <a:noFill/>
              </a:ln>
              <a:solidFill>
                <a:schemeClr val="bg2"/>
              </a:solidFill>
              <a:effectLst/>
              <a:uFillTx/>
              <a:latin typeface="Arial"/>
              <a:ea typeface="Arial"/>
              <a:cs typeface="Arial"/>
              <a:sym typeface="Arial"/>
            </a:endParaRP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2988" y="3343630"/>
            <a:ext cx="860418" cy="860418"/>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6009" y="4673548"/>
            <a:ext cx="860418" cy="860418"/>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5598" y="4871450"/>
            <a:ext cx="909905" cy="909905"/>
          </a:xfrm>
          <a:prstGeom prst="rect">
            <a:avLst/>
          </a:prstGeom>
        </p:spPr>
      </p:pic>
      <p:pic>
        <p:nvPicPr>
          <p:cNvPr id="13" name="Picture 12"/>
          <p:cNvPicPr>
            <a:picLocks noChangeAspect="1"/>
          </p:cNvPicPr>
          <p:nvPr/>
        </p:nvPicPr>
        <p:blipFill>
          <a:blip r:embed="rId6"/>
          <a:stretch>
            <a:fillRect/>
          </a:stretch>
        </p:blipFill>
        <p:spPr>
          <a:xfrm>
            <a:off x="406585" y="2435766"/>
            <a:ext cx="691915" cy="691915"/>
          </a:xfrm>
          <a:prstGeom prst="rect">
            <a:avLst/>
          </a:prstGeom>
        </p:spPr>
      </p:pic>
      <p:sp>
        <p:nvSpPr>
          <p:cNvPr id="14" name="Left Brace 13"/>
          <p:cNvSpPr/>
          <p:nvPr/>
        </p:nvSpPr>
        <p:spPr>
          <a:xfrm>
            <a:off x="1309511" y="1406947"/>
            <a:ext cx="476498" cy="2611897"/>
          </a:xfrm>
          <a:prstGeom prst="leftBrace">
            <a:avLst/>
          </a:prstGeom>
          <a:noFill/>
          <a:ln w="12700" cap="flat">
            <a:solidFill>
              <a:schemeClr val="tx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chemeClr val="tx1"/>
              </a:solidFill>
              <a:effectLst/>
              <a:uFillTx/>
            </a:endParaRPr>
          </a:p>
        </p:txBody>
      </p:sp>
      <p:sp>
        <p:nvSpPr>
          <p:cNvPr id="15" name="Left Brace 14"/>
          <p:cNvSpPr/>
          <p:nvPr/>
        </p:nvSpPr>
        <p:spPr>
          <a:xfrm>
            <a:off x="1316490" y="4535891"/>
            <a:ext cx="476498" cy="1669275"/>
          </a:xfrm>
          <a:prstGeom prst="leftBrace">
            <a:avLst/>
          </a:prstGeom>
          <a:noFill/>
          <a:ln w="12700" cap="flat">
            <a:solidFill>
              <a:schemeClr val="tx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chemeClr val="tx1"/>
              </a:solidFill>
              <a:effectLst/>
              <a:uFillTx/>
            </a:endParaRPr>
          </a:p>
        </p:txBody>
      </p:sp>
      <p:sp>
        <p:nvSpPr>
          <p:cNvPr id="16" name="Rectangle 15"/>
          <p:cNvSpPr/>
          <p:nvPr/>
        </p:nvSpPr>
        <p:spPr>
          <a:xfrm>
            <a:off x="2653406" y="4828323"/>
            <a:ext cx="6436377" cy="461665"/>
          </a:xfrm>
          <a:prstGeom prst="rect">
            <a:avLst/>
          </a:prstGeom>
        </p:spPr>
        <p:txBody>
          <a:bodyPr wrap="none">
            <a:spAutoFit/>
          </a:bodyPr>
          <a:lstStyle/>
          <a:p>
            <a:r>
              <a:rPr lang="en-US" sz="2400" u="sng" dirty="0" err="1">
                <a:solidFill>
                  <a:schemeClr val="accent2"/>
                </a:solidFill>
              </a:rPr>
              <a:t>github.com</a:t>
            </a:r>
            <a:r>
              <a:rPr lang="en-US" sz="2400" u="sng" dirty="0">
                <a:solidFill>
                  <a:schemeClr val="accent2"/>
                </a:solidFill>
              </a:rPr>
              <a:t>/</a:t>
            </a:r>
            <a:r>
              <a:rPr lang="en-US" sz="2400" u="sng" dirty="0" err="1">
                <a:solidFill>
                  <a:schemeClr val="accent2"/>
                </a:solidFill>
              </a:rPr>
              <a:t>solarwinds</a:t>
            </a:r>
            <a:r>
              <a:rPr lang="en-US" sz="2400" u="sng" dirty="0">
                <a:solidFill>
                  <a:schemeClr val="accent2"/>
                </a:solidFill>
              </a:rPr>
              <a:t>/prometheus2appoptics</a:t>
            </a:r>
            <a:endParaRPr lang="en-US" sz="2400" u="sng" dirty="0">
              <a:solidFill>
                <a:schemeClr val="accent2"/>
              </a:solidFill>
            </a:endParaRPr>
          </a:p>
        </p:txBody>
      </p:sp>
      <p:pic>
        <p:nvPicPr>
          <p:cNvPr id="17" name="Picture 16"/>
          <p:cNvPicPr>
            <a:picLocks noChangeAspect="1"/>
          </p:cNvPicPr>
          <p:nvPr/>
        </p:nvPicPr>
        <p:blipFill>
          <a:blip r:embed="rId7"/>
          <a:stretch>
            <a:fillRect/>
          </a:stretch>
        </p:blipFill>
        <p:spPr>
          <a:xfrm>
            <a:off x="1873975" y="5494663"/>
            <a:ext cx="691465" cy="573384"/>
          </a:xfrm>
          <a:prstGeom prst="rect">
            <a:avLst/>
          </a:prstGeom>
        </p:spPr>
      </p:pic>
      <p:sp>
        <p:nvSpPr>
          <p:cNvPr id="18" name="Rectangle 17"/>
          <p:cNvSpPr/>
          <p:nvPr/>
        </p:nvSpPr>
        <p:spPr>
          <a:xfrm>
            <a:off x="2653406" y="5564808"/>
            <a:ext cx="7308411" cy="461665"/>
          </a:xfrm>
          <a:prstGeom prst="rect">
            <a:avLst/>
          </a:prstGeom>
        </p:spPr>
        <p:txBody>
          <a:bodyPr wrap="none">
            <a:spAutoFit/>
          </a:bodyPr>
          <a:lstStyle/>
          <a:p>
            <a:r>
              <a:rPr lang="en-US" sz="2400" u="sng" dirty="0" err="1" smtClean="0">
                <a:solidFill>
                  <a:schemeClr val="accent2"/>
                </a:solidFill>
              </a:rPr>
              <a:t>hub.docker.com</a:t>
            </a:r>
            <a:r>
              <a:rPr lang="en-US" sz="2400" u="sng" dirty="0" smtClean="0">
                <a:solidFill>
                  <a:schemeClr val="accent2"/>
                </a:solidFill>
              </a:rPr>
              <a:t>/r/</a:t>
            </a:r>
            <a:r>
              <a:rPr lang="en-US" sz="2400" u="sng" dirty="0" err="1" smtClean="0">
                <a:solidFill>
                  <a:schemeClr val="accent2"/>
                </a:solidFill>
              </a:rPr>
              <a:t>solarwinds</a:t>
            </a:r>
            <a:r>
              <a:rPr lang="en-US" sz="2400" u="sng" dirty="0" smtClean="0">
                <a:solidFill>
                  <a:schemeClr val="accent2"/>
                </a:solidFill>
              </a:rPr>
              <a:t>/prometheus2appoptics</a:t>
            </a:r>
            <a:endParaRPr lang="en-US" sz="2400" u="sng" dirty="0">
              <a:solidFill>
                <a:schemeClr val="accent2"/>
              </a:solidFill>
            </a:endParaRPr>
          </a:p>
        </p:txBody>
      </p:sp>
    </p:spTree>
    <p:extLst>
      <p:ext uri="{BB962C8B-B14F-4D97-AF65-F5344CB8AC3E}">
        <p14:creationId xmlns:p14="http://schemas.microsoft.com/office/powerpoint/2010/main" val="1940736780"/>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Shape 365"/>
          <p:cNvSpPr txBox="1">
            <a:spLocks noGrp="1"/>
          </p:cNvSpPr>
          <p:nvPr>
            <p:ph type="body" idx="1"/>
          </p:nvPr>
        </p:nvSpPr>
        <p:spPr>
          <a:xfrm>
            <a:off x="774032" y="1828800"/>
            <a:ext cx="10643936" cy="746888"/>
          </a:xfrm>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None/>
            </a:pPr>
            <a:r>
              <a:rPr lang="en-US" sz="4400" b="1" dirty="0">
                <a:solidFill>
                  <a:schemeClr val="accent1"/>
                </a:solidFill>
              </a:rPr>
              <a:t>Thank you!</a:t>
            </a:r>
          </a:p>
          <a:p>
            <a:pPr marL="0" marR="0" lvl="0" indent="0" algn="ctr" rtl="0">
              <a:lnSpc>
                <a:spcPct val="100000"/>
              </a:lnSpc>
              <a:spcBef>
                <a:spcPts val="0"/>
              </a:spcBef>
              <a:spcAft>
                <a:spcPts val="0"/>
              </a:spcAft>
              <a:buNone/>
            </a:pPr>
            <a:endParaRPr dirty="0"/>
          </a:p>
        </p:txBody>
      </p:sp>
      <p:sp>
        <p:nvSpPr>
          <p:cNvPr id="2" name="Footer Placeholder 1"/>
          <p:cNvSpPr>
            <a:spLocks noGrp="1"/>
          </p:cNvSpPr>
          <p:nvPr>
            <p:ph type="ftr" idx="11"/>
          </p:nvPr>
        </p:nvSpPr>
        <p:spPr/>
        <p:txBody>
          <a:bodyPr/>
          <a:lstStyle/>
          <a:p>
            <a:r>
              <a:rPr lang="en-US" smtClean="0"/>
              <a:t>© 2017 SolarWinds Worldwide, LLC. All rights reserved.</a:t>
            </a:r>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9071" y="3131417"/>
            <a:ext cx="2767004" cy="631861"/>
          </a:xfrm>
          <a:prstGeom prst="rect">
            <a:avLst/>
          </a:prstGeom>
        </p:spPr>
      </p:pic>
      <p:sp>
        <p:nvSpPr>
          <p:cNvPr id="6" name="Shape 365"/>
          <p:cNvSpPr txBox="1">
            <a:spLocks/>
          </p:cNvSpPr>
          <p:nvPr/>
        </p:nvSpPr>
        <p:spPr>
          <a:xfrm>
            <a:off x="774032" y="4006513"/>
            <a:ext cx="10643936" cy="383335"/>
          </a:xfrm>
          <a:prstGeom prst="rect">
            <a:avLst/>
          </a:prstGeom>
          <a:noFill/>
          <a:ln>
            <a:noFill/>
          </a:ln>
        </p:spPr>
        <p:txBody>
          <a:bodyPr wrap="square" lIns="91425" tIns="45700" rIns="91425" bIns="45700" anchor="t" anchorCtr="0">
            <a:noAutofit/>
          </a:bodyPr>
          <a:lstStyle>
            <a:defPPr marR="0" lvl="0" algn="l" rtl="0">
              <a:lnSpc>
                <a:spcPct val="100000"/>
              </a:lnSpc>
              <a:spcBef>
                <a:spcPts val="0"/>
              </a:spcBef>
              <a:spcAft>
                <a:spcPts val="0"/>
              </a:spcAft>
            </a:defPPr>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pPr marL="0" indent="0" algn="ctr">
              <a:spcBef>
                <a:spcPts val="0"/>
              </a:spcBef>
              <a:buFont typeface="Arial"/>
              <a:buNone/>
            </a:pPr>
            <a:r>
              <a:rPr lang="en-US" sz="2400" b="1" dirty="0" smtClean="0">
                <a:solidFill>
                  <a:schemeClr val="accent2"/>
                </a:solidFill>
              </a:rPr>
              <a:t>We’re hiring.</a:t>
            </a:r>
          </a:p>
          <a:p>
            <a:pPr marL="0" indent="0" algn="ctr">
              <a:spcBef>
                <a:spcPts val="0"/>
              </a:spcBef>
              <a:buFont typeface="Arial"/>
              <a:buNone/>
            </a:pP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spTree>
    <p:extLst>
      <p:ext uri="{BB962C8B-B14F-4D97-AF65-F5344CB8AC3E}">
        <p14:creationId xmlns:p14="http://schemas.microsoft.com/office/powerpoint/2010/main" val="1920114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8"/>
          </p:nvPr>
        </p:nvPicPr>
        <p:blipFill rotWithShape="1">
          <a:blip r:embed="rId2">
            <a:extLst>
              <a:ext uri="{28A0092B-C50C-407E-A947-70E740481C1C}">
                <a14:useLocalDpi xmlns:a14="http://schemas.microsoft.com/office/drawing/2010/main" val="0"/>
              </a:ext>
            </a:extLst>
          </a:blip>
          <a:srcRect t="32697"/>
          <a:stretch/>
        </p:blipFill>
        <p:spPr>
          <a:xfrm>
            <a:off x="-199102" y="1349274"/>
            <a:ext cx="12571153" cy="4971333"/>
          </a:xfrm>
        </p:spPr>
      </p:pic>
      <p:sp>
        <p:nvSpPr>
          <p:cNvPr id="2" name="Footer Placeholder 1"/>
          <p:cNvSpPr>
            <a:spLocks noGrp="1"/>
          </p:cNvSpPr>
          <p:nvPr>
            <p:ph type="ftr" sz="quarter" idx="14"/>
          </p:nvPr>
        </p:nvSpPr>
        <p:spPr/>
        <p:txBody>
          <a:bodyPr/>
          <a:lstStyle/>
          <a:p>
            <a:r>
              <a:rPr lang="en-US" smtClean="0"/>
              <a:t>© 2017 SolarWinds Worldwide, LLC. All rights reserved.</a:t>
            </a:r>
            <a:endParaRPr lang="en-US"/>
          </a:p>
        </p:txBody>
      </p:sp>
      <p:sp>
        <p:nvSpPr>
          <p:cNvPr id="3" name="Title 2"/>
          <p:cNvSpPr>
            <a:spLocks noGrp="1"/>
          </p:cNvSpPr>
          <p:nvPr>
            <p:ph type="title"/>
          </p:nvPr>
        </p:nvSpPr>
        <p:spPr/>
        <p:txBody>
          <a:bodyPr/>
          <a:lstStyle/>
          <a:p>
            <a:r>
              <a:rPr lang="en-US" dirty="0" smtClean="0"/>
              <a:t>Show of Hands</a:t>
            </a:r>
            <a:endParaRPr lang="en-US" dirty="0"/>
          </a:p>
        </p:txBody>
      </p:sp>
    </p:spTree>
    <p:extLst>
      <p:ext uri="{BB962C8B-B14F-4D97-AF65-F5344CB8AC3E}">
        <p14:creationId xmlns:p14="http://schemas.microsoft.com/office/powerpoint/2010/main" val="994010072"/>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Prometheus </a:t>
            </a:r>
            <a:r>
              <a:rPr lang="en-US" dirty="0" err="1" smtClean="0"/>
              <a:t>AlertManager</a:t>
            </a:r>
            <a:endParaRPr lang="en-US" dirty="0"/>
          </a:p>
        </p:txBody>
      </p:sp>
      <p:pic>
        <p:nvPicPr>
          <p:cNvPr id="5" name="Picture 4"/>
          <p:cNvPicPr>
            <a:picLocks noChangeAspect="1"/>
          </p:cNvPicPr>
          <p:nvPr/>
        </p:nvPicPr>
        <p:blipFill>
          <a:blip r:embed="rId2"/>
          <a:stretch>
            <a:fillRect/>
          </a:stretch>
        </p:blipFill>
        <p:spPr>
          <a:xfrm>
            <a:off x="9180968" y="3652830"/>
            <a:ext cx="896042" cy="896042"/>
          </a:xfrm>
          <a:prstGeom prst="rect">
            <a:avLst/>
          </a:prstGeom>
        </p:spPr>
      </p:pic>
      <p:sp>
        <p:nvSpPr>
          <p:cNvPr id="3" name="Rectangle 2"/>
          <p:cNvSpPr/>
          <p:nvPr/>
        </p:nvSpPr>
        <p:spPr>
          <a:xfrm>
            <a:off x="685800" y="3098800"/>
            <a:ext cx="2400300" cy="723900"/>
          </a:xfrm>
          <a:prstGeom prst="rect">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Tree>
    <p:extLst>
      <p:ext uri="{BB962C8B-B14F-4D97-AF65-F5344CB8AC3E}">
        <p14:creationId xmlns:p14="http://schemas.microsoft.com/office/powerpoint/2010/main" val="1467576659"/>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p>
            <a:r>
              <a:rPr lang="en-US" smtClean="0"/>
              <a:t>© 2017 SolarWinds Worldwide, LLC. All rights reserved.</a:t>
            </a:r>
            <a:endParaRPr lang="en-US"/>
          </a:p>
        </p:txBody>
      </p:sp>
      <p:sp>
        <p:nvSpPr>
          <p:cNvPr id="3" name="Title 2"/>
          <p:cNvSpPr>
            <a:spLocks noGrp="1"/>
          </p:cNvSpPr>
          <p:nvPr>
            <p:ph type="title"/>
          </p:nvPr>
        </p:nvSpPr>
        <p:spPr/>
        <p:txBody>
          <a:bodyPr/>
          <a:lstStyle/>
          <a:p>
            <a:r>
              <a:rPr lang="en-US" dirty="0" smtClean="0"/>
              <a:t>Prometheus </a:t>
            </a:r>
            <a:r>
              <a:rPr lang="en-US" dirty="0" err="1" smtClean="0"/>
              <a:t>Alertmanager</a:t>
            </a:r>
            <a:endParaRPr lang="en-US" dirty="0"/>
          </a:p>
        </p:txBody>
      </p:sp>
      <p:sp>
        <p:nvSpPr>
          <p:cNvPr id="4" name="Content Placeholder 3"/>
          <p:cNvSpPr>
            <a:spLocks noGrp="1"/>
          </p:cNvSpPr>
          <p:nvPr>
            <p:ph sz="quarter" idx="18"/>
          </p:nvPr>
        </p:nvSpPr>
        <p:spPr/>
        <p:txBody>
          <a:bodyPr/>
          <a:lstStyle/>
          <a:p>
            <a:pPr marL="0" indent="0" algn="ctr">
              <a:buNone/>
            </a:pPr>
            <a:r>
              <a:rPr lang="en-US" b="1" dirty="0" smtClean="0">
                <a:solidFill>
                  <a:schemeClr val="accent1"/>
                </a:solidFill>
              </a:rPr>
              <a:t>PURPOSE</a:t>
            </a:r>
          </a:p>
          <a:p>
            <a:pPr marL="0" indent="0" algn="ctr">
              <a:buNone/>
            </a:pPr>
            <a:r>
              <a:rPr lang="en-US" dirty="0" err="1" smtClean="0"/>
              <a:t>AlertManager</a:t>
            </a:r>
            <a:r>
              <a:rPr lang="en-US" dirty="0" smtClean="0"/>
              <a:t> is an alert</a:t>
            </a:r>
            <a:r>
              <a:rPr lang="is-IS" dirty="0" smtClean="0"/>
              <a:t>…</a:t>
            </a:r>
          </a:p>
          <a:p>
            <a:pPr algn="ctr"/>
            <a:r>
              <a:rPr lang="en-US" dirty="0" smtClean="0"/>
              <a:t>I</a:t>
            </a:r>
            <a:r>
              <a:rPr lang="is-IS" dirty="0" smtClean="0"/>
              <a:t>ngester</a:t>
            </a:r>
          </a:p>
          <a:p>
            <a:pPr algn="ctr"/>
            <a:r>
              <a:rPr lang="en-US" dirty="0" smtClean="0"/>
              <a:t>G</a:t>
            </a:r>
            <a:r>
              <a:rPr lang="is-IS" dirty="0" smtClean="0"/>
              <a:t>rouper</a:t>
            </a:r>
          </a:p>
          <a:p>
            <a:pPr algn="ctr"/>
            <a:r>
              <a:rPr lang="en-US" dirty="0" smtClean="0"/>
              <a:t>D</a:t>
            </a:r>
            <a:r>
              <a:rPr lang="is-IS" dirty="0" smtClean="0"/>
              <a:t>e-duplicator</a:t>
            </a:r>
          </a:p>
          <a:p>
            <a:pPr algn="ctr"/>
            <a:r>
              <a:rPr lang="en-US" dirty="0" smtClean="0"/>
              <a:t>S</a:t>
            </a:r>
            <a:r>
              <a:rPr lang="is-IS" dirty="0" smtClean="0"/>
              <a:t>ilencer</a:t>
            </a:r>
          </a:p>
          <a:p>
            <a:pPr algn="ctr"/>
            <a:r>
              <a:rPr lang="en-US" dirty="0" smtClean="0"/>
              <a:t>T</a:t>
            </a:r>
            <a:r>
              <a:rPr lang="is-IS" dirty="0" smtClean="0"/>
              <a:t>hrottler</a:t>
            </a:r>
          </a:p>
          <a:p>
            <a:pPr algn="ctr"/>
            <a:r>
              <a:rPr lang="is-IS" dirty="0" smtClean="0"/>
              <a:t>Notifier</a:t>
            </a:r>
            <a:endParaRPr lang="en-US" dirty="0"/>
          </a:p>
        </p:txBody>
      </p:sp>
    </p:spTree>
    <p:extLst>
      <p:ext uri="{BB962C8B-B14F-4D97-AF65-F5344CB8AC3E}">
        <p14:creationId xmlns:p14="http://schemas.microsoft.com/office/powerpoint/2010/main" val="60382782"/>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p>
            <a:r>
              <a:rPr lang="en-US" smtClean="0"/>
              <a:t>© 2017 SolarWinds Worldwide, LLC. All rights reserved.</a:t>
            </a:r>
            <a:endParaRPr lang="en-US"/>
          </a:p>
        </p:txBody>
      </p:sp>
      <p:sp>
        <p:nvSpPr>
          <p:cNvPr id="3" name="Title 2"/>
          <p:cNvSpPr>
            <a:spLocks noGrp="1"/>
          </p:cNvSpPr>
          <p:nvPr>
            <p:ph type="title"/>
          </p:nvPr>
        </p:nvSpPr>
        <p:spPr/>
        <p:txBody>
          <a:bodyPr/>
          <a:lstStyle/>
          <a:p>
            <a:r>
              <a:rPr lang="en-US" b="0" dirty="0"/>
              <a:t>\ˈ</a:t>
            </a:r>
            <a:r>
              <a:rPr lang="en-US" b="0" dirty="0" err="1"/>
              <a:t>nō-mən</a:t>
            </a:r>
            <a:r>
              <a:rPr lang="en-US" b="0" dirty="0"/>
              <a:t>-ˌ</a:t>
            </a:r>
            <a:r>
              <a:rPr lang="en-US" b="0" dirty="0" err="1"/>
              <a:t>klā-chər</a:t>
            </a:r>
            <a:endParaRPr lang="en-US" dirty="0"/>
          </a:p>
        </p:txBody>
      </p:sp>
      <p:sp>
        <p:nvSpPr>
          <p:cNvPr id="4" name="Content Placeholder 3"/>
          <p:cNvSpPr>
            <a:spLocks noGrp="1"/>
          </p:cNvSpPr>
          <p:nvPr>
            <p:ph sz="quarter" idx="18"/>
          </p:nvPr>
        </p:nvSpPr>
        <p:spPr>
          <a:xfrm>
            <a:off x="298006" y="1145338"/>
            <a:ext cx="11577002" cy="587209"/>
          </a:xfrm>
        </p:spPr>
        <p:txBody>
          <a:bodyPr/>
          <a:lstStyle/>
          <a:p>
            <a:pPr marL="0" indent="0">
              <a:buNone/>
            </a:pPr>
            <a:r>
              <a:rPr lang="en-US" dirty="0" smtClean="0"/>
              <a:t>A </a:t>
            </a:r>
            <a:r>
              <a:rPr lang="en-US" dirty="0"/>
              <a:t>brief Prometheus </a:t>
            </a:r>
            <a:r>
              <a:rPr lang="en-US" dirty="0" err="1" smtClean="0"/>
              <a:t>AlertManager</a:t>
            </a:r>
            <a:r>
              <a:rPr lang="en-US" dirty="0" smtClean="0"/>
              <a:t> </a:t>
            </a:r>
            <a:r>
              <a:rPr lang="en-US" dirty="0"/>
              <a:t>construct </a:t>
            </a:r>
            <a:r>
              <a:rPr lang="en-US" dirty="0" smtClean="0"/>
              <a:t>review</a:t>
            </a:r>
          </a:p>
          <a:p>
            <a:endParaRPr lang="en-US" dirty="0"/>
          </a:p>
        </p:txBody>
      </p:sp>
      <p:sp>
        <p:nvSpPr>
          <p:cNvPr id="5" name="Rectangle 4"/>
          <p:cNvSpPr/>
          <p:nvPr/>
        </p:nvSpPr>
        <p:spPr>
          <a:xfrm>
            <a:off x="2082094" y="2402937"/>
            <a:ext cx="2717877" cy="2717877"/>
          </a:xfrm>
          <a:prstGeom prst="rect">
            <a:avLst/>
          </a:prstGeom>
          <a:solidFill>
            <a:schemeClr val="accent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6" name="Rectangle 5"/>
          <p:cNvSpPr/>
          <p:nvPr/>
        </p:nvSpPr>
        <p:spPr>
          <a:xfrm>
            <a:off x="7151400" y="2402937"/>
            <a:ext cx="2717877" cy="2717877"/>
          </a:xfrm>
          <a:prstGeom prst="rect">
            <a:avLst/>
          </a:prstGeom>
          <a:solidFill>
            <a:schemeClr val="accent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pic>
        <p:nvPicPr>
          <p:cNvPr id="7" name="Picture 6"/>
          <p:cNvPicPr>
            <a:picLocks noChangeAspect="1"/>
          </p:cNvPicPr>
          <p:nvPr/>
        </p:nvPicPr>
        <p:blipFill>
          <a:blip r:embed="rId2"/>
          <a:stretch>
            <a:fillRect/>
          </a:stretch>
        </p:blipFill>
        <p:spPr>
          <a:xfrm>
            <a:off x="7919701" y="3006062"/>
            <a:ext cx="1277525" cy="1511626"/>
          </a:xfrm>
          <a:prstGeom prst="rect">
            <a:avLst/>
          </a:prstGeom>
        </p:spPr>
      </p:pic>
      <p:pic>
        <p:nvPicPr>
          <p:cNvPr id="8" name="Picture 7"/>
          <p:cNvPicPr>
            <a:picLocks noChangeAspect="1"/>
          </p:cNvPicPr>
          <p:nvPr/>
        </p:nvPicPr>
        <p:blipFill>
          <a:blip r:embed="rId3"/>
          <a:stretch>
            <a:fillRect/>
          </a:stretch>
        </p:blipFill>
        <p:spPr>
          <a:xfrm>
            <a:off x="2600765" y="3242138"/>
            <a:ext cx="1616364" cy="1217521"/>
          </a:xfrm>
          <a:prstGeom prst="rect">
            <a:avLst/>
          </a:prstGeom>
        </p:spPr>
      </p:pic>
      <p:sp>
        <p:nvSpPr>
          <p:cNvPr id="9" name="TextBox 8"/>
          <p:cNvSpPr txBox="1"/>
          <p:nvPr/>
        </p:nvSpPr>
        <p:spPr>
          <a:xfrm>
            <a:off x="1684421" y="5193570"/>
            <a:ext cx="3368842"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i="0" u="none" strike="noStrike" cap="none" spc="0" normalizeH="0" baseline="0" dirty="0" smtClean="0">
                <a:ln>
                  <a:noFill/>
                </a:ln>
                <a:solidFill>
                  <a:schemeClr val="bg2"/>
                </a:solidFill>
                <a:effectLst/>
                <a:uFillTx/>
                <a:latin typeface="Arial"/>
                <a:ea typeface="Arial"/>
                <a:cs typeface="Arial"/>
                <a:sym typeface="Arial"/>
              </a:rPr>
              <a:t>Match alerts to</a:t>
            </a:r>
            <a:r>
              <a:rPr kumimoji="0" lang="en-US" sz="1800" i="0" u="none" strike="noStrike" cap="none" spc="0" normalizeH="0" dirty="0" smtClean="0">
                <a:ln>
                  <a:noFill/>
                </a:ln>
                <a:solidFill>
                  <a:schemeClr val="bg2"/>
                </a:solidFill>
                <a:effectLst/>
                <a:uFillTx/>
                <a:latin typeface="Arial"/>
                <a:ea typeface="Arial"/>
                <a:cs typeface="Arial"/>
                <a:sym typeface="Arial"/>
              </a:rPr>
              <a:t> their receiver and how often to notify</a:t>
            </a:r>
            <a:endParaRPr kumimoji="0" lang="en-US" sz="1800" i="0" u="none" strike="noStrike" cap="none" spc="0" normalizeH="0" baseline="0" dirty="0">
              <a:ln>
                <a:noFill/>
              </a:ln>
              <a:solidFill>
                <a:schemeClr val="bg2"/>
              </a:solidFill>
              <a:effectLst/>
              <a:uFillTx/>
              <a:latin typeface="Arial"/>
              <a:ea typeface="Arial"/>
              <a:cs typeface="Arial"/>
              <a:sym typeface="Arial"/>
            </a:endParaRPr>
          </a:p>
        </p:txBody>
      </p:sp>
      <p:sp>
        <p:nvSpPr>
          <p:cNvPr id="10" name="TextBox 9"/>
          <p:cNvSpPr txBox="1"/>
          <p:nvPr/>
        </p:nvSpPr>
        <p:spPr>
          <a:xfrm>
            <a:off x="6825917" y="5193570"/>
            <a:ext cx="336884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i="0" u="none" strike="noStrike" cap="none" spc="0" normalizeH="0" baseline="0" dirty="0" smtClean="0">
                <a:ln>
                  <a:noFill/>
                </a:ln>
                <a:solidFill>
                  <a:schemeClr val="bg2"/>
                </a:solidFill>
                <a:effectLst/>
                <a:uFillTx/>
                <a:latin typeface="Arial"/>
                <a:ea typeface="Arial"/>
                <a:cs typeface="Arial"/>
                <a:sym typeface="Arial"/>
              </a:rPr>
              <a:t>Where and how to send alerts</a:t>
            </a:r>
            <a:endParaRPr kumimoji="0" lang="en-US" sz="1800" i="0" u="none" strike="noStrike" cap="none" spc="0" normalizeH="0" baseline="0" dirty="0">
              <a:ln>
                <a:noFill/>
              </a:ln>
              <a:solidFill>
                <a:schemeClr val="bg2"/>
              </a:solidFill>
              <a:effectLst/>
              <a:uFillTx/>
              <a:latin typeface="Arial"/>
              <a:ea typeface="Arial"/>
              <a:cs typeface="Arial"/>
              <a:sym typeface="Arial"/>
            </a:endParaRPr>
          </a:p>
        </p:txBody>
      </p:sp>
      <p:sp>
        <p:nvSpPr>
          <p:cNvPr id="11" name="TextBox 10"/>
          <p:cNvSpPr txBox="1"/>
          <p:nvPr/>
        </p:nvSpPr>
        <p:spPr>
          <a:xfrm>
            <a:off x="1684421" y="1966342"/>
            <a:ext cx="336884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accent1"/>
                </a:solidFill>
                <a:effectLst/>
                <a:uFillTx/>
                <a:latin typeface="Arial"/>
                <a:ea typeface="Arial"/>
                <a:cs typeface="Arial"/>
                <a:sym typeface="Arial"/>
              </a:rPr>
              <a:t>ROUTES</a:t>
            </a:r>
            <a:endParaRPr kumimoji="0" lang="en-US" sz="1800" b="1" i="0" u="none" strike="noStrike" cap="none" spc="0" normalizeH="0" baseline="0" dirty="0">
              <a:ln>
                <a:noFill/>
              </a:ln>
              <a:solidFill>
                <a:schemeClr val="accent1"/>
              </a:solidFill>
              <a:effectLst/>
              <a:uFillTx/>
              <a:latin typeface="Arial"/>
              <a:ea typeface="Arial"/>
              <a:cs typeface="Arial"/>
              <a:sym typeface="Arial"/>
            </a:endParaRPr>
          </a:p>
        </p:txBody>
      </p:sp>
      <p:sp>
        <p:nvSpPr>
          <p:cNvPr id="12" name="TextBox 11"/>
          <p:cNvSpPr txBox="1"/>
          <p:nvPr/>
        </p:nvSpPr>
        <p:spPr>
          <a:xfrm>
            <a:off x="6825917" y="1966342"/>
            <a:ext cx="336884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accent1"/>
                </a:solidFill>
                <a:effectLst/>
                <a:uFillTx/>
                <a:latin typeface="Arial"/>
                <a:ea typeface="Arial"/>
                <a:cs typeface="Arial"/>
                <a:sym typeface="Arial"/>
              </a:rPr>
              <a:t>RECEIVERS</a:t>
            </a:r>
            <a:endParaRPr kumimoji="0" lang="en-US" sz="1800" b="1" i="0" u="none" strike="noStrike" cap="none" spc="0" normalizeH="0" baseline="0" dirty="0">
              <a:ln>
                <a:noFill/>
              </a:ln>
              <a:solidFill>
                <a:schemeClr val="accent1"/>
              </a:solidFill>
              <a:effectLst/>
              <a:uFillTx/>
              <a:latin typeface="Arial"/>
              <a:ea typeface="Arial"/>
              <a:cs typeface="Arial"/>
              <a:sym typeface="Arial"/>
            </a:endParaRPr>
          </a:p>
        </p:txBody>
      </p:sp>
    </p:spTree>
    <p:extLst>
      <p:ext uri="{BB962C8B-B14F-4D97-AF65-F5344CB8AC3E}">
        <p14:creationId xmlns:p14="http://schemas.microsoft.com/office/powerpoint/2010/main" val="1482370323"/>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426792" y="1937719"/>
            <a:ext cx="2717877" cy="4418631"/>
          </a:xfrm>
          <a:prstGeom prst="rect">
            <a:avLst/>
          </a:prstGeom>
          <a:solidFill>
            <a:schemeClr val="accent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p>
            <a:pPr marL="228600" indent="-228600" algn="l">
              <a:spcBef>
                <a:spcPts val="1000"/>
              </a:spcBef>
              <a:buFont typeface="Arial" charset="0"/>
              <a:buChar char="•"/>
            </a:pPr>
            <a:endParaRPr lang="en-US" sz="2800" dirty="0" smtClean="0">
              <a:latin typeface="Calibri" charset="0"/>
              <a:ea typeface="Calibri" charset="0"/>
              <a:cs typeface="Calibri" charset="0"/>
            </a:endParaRPr>
          </a:p>
        </p:txBody>
      </p:sp>
      <p:sp>
        <p:nvSpPr>
          <p:cNvPr id="2" name="Footer Placeholder 1"/>
          <p:cNvSpPr>
            <a:spLocks noGrp="1"/>
          </p:cNvSpPr>
          <p:nvPr>
            <p:ph type="ftr" sz="quarter" idx="14"/>
          </p:nvPr>
        </p:nvSpPr>
        <p:spPr/>
        <p:txBody>
          <a:bodyPr/>
          <a:lstStyle/>
          <a:p>
            <a:r>
              <a:rPr lang="en-US" smtClean="0"/>
              <a:t>© 2017 SolarWinds Worldwide, LLC. All rights reserved.</a:t>
            </a:r>
            <a:endParaRPr lang="en-US"/>
          </a:p>
        </p:txBody>
      </p:sp>
      <p:sp>
        <p:nvSpPr>
          <p:cNvPr id="3" name="Title 2"/>
          <p:cNvSpPr>
            <a:spLocks noGrp="1"/>
          </p:cNvSpPr>
          <p:nvPr>
            <p:ph type="title"/>
          </p:nvPr>
        </p:nvSpPr>
        <p:spPr/>
        <p:txBody>
          <a:bodyPr/>
          <a:lstStyle/>
          <a:p>
            <a:r>
              <a:rPr lang="en-US" b="0" dirty="0"/>
              <a:t>\ˈ</a:t>
            </a:r>
            <a:r>
              <a:rPr lang="en-US" b="0" dirty="0" err="1"/>
              <a:t>nō-mən</a:t>
            </a:r>
            <a:r>
              <a:rPr lang="en-US" b="0" dirty="0"/>
              <a:t>-ˌ</a:t>
            </a:r>
            <a:r>
              <a:rPr lang="en-US" b="0" dirty="0" err="1"/>
              <a:t>klā-chər</a:t>
            </a:r>
            <a:endParaRPr lang="en-US" dirty="0"/>
          </a:p>
        </p:txBody>
      </p:sp>
      <p:sp>
        <p:nvSpPr>
          <p:cNvPr id="4" name="Content Placeholder 3"/>
          <p:cNvSpPr>
            <a:spLocks noGrp="1"/>
          </p:cNvSpPr>
          <p:nvPr>
            <p:ph sz="quarter" idx="18"/>
          </p:nvPr>
        </p:nvSpPr>
        <p:spPr>
          <a:xfrm>
            <a:off x="298006" y="1145338"/>
            <a:ext cx="11577002" cy="587209"/>
          </a:xfrm>
        </p:spPr>
        <p:txBody>
          <a:bodyPr/>
          <a:lstStyle/>
          <a:p>
            <a:pPr marL="0" indent="0">
              <a:buNone/>
            </a:pPr>
            <a:r>
              <a:rPr lang="en-US" dirty="0" smtClean="0"/>
              <a:t>A </a:t>
            </a:r>
            <a:r>
              <a:rPr lang="en-US" dirty="0"/>
              <a:t>brief Prometheus </a:t>
            </a:r>
            <a:r>
              <a:rPr lang="en-US" dirty="0" err="1" smtClean="0"/>
              <a:t>Alertmanager</a:t>
            </a:r>
            <a:r>
              <a:rPr lang="en-US" dirty="0" smtClean="0"/>
              <a:t> </a:t>
            </a:r>
            <a:r>
              <a:rPr lang="en-US" dirty="0"/>
              <a:t>construct </a:t>
            </a:r>
            <a:r>
              <a:rPr lang="en-US" dirty="0" smtClean="0"/>
              <a:t>review</a:t>
            </a:r>
          </a:p>
          <a:p>
            <a:endParaRPr lang="en-US" dirty="0"/>
          </a:p>
        </p:txBody>
      </p:sp>
      <p:sp>
        <p:nvSpPr>
          <p:cNvPr id="9" name="TextBox 8"/>
          <p:cNvSpPr txBox="1"/>
          <p:nvPr/>
        </p:nvSpPr>
        <p:spPr>
          <a:xfrm>
            <a:off x="3525667" y="2158004"/>
            <a:ext cx="7447131"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marR="0" indent="-285750" defTabSz="914400" rtl="0" fontAlgn="auto" latinLnBrk="0" hangingPunct="0">
              <a:lnSpc>
                <a:spcPct val="100000"/>
              </a:lnSpc>
              <a:spcBef>
                <a:spcPts val="0"/>
              </a:spcBef>
              <a:spcAft>
                <a:spcPts val="0"/>
              </a:spcAft>
              <a:buClrTx/>
              <a:buSzTx/>
              <a:buFont typeface="Arial" charset="0"/>
              <a:buChar char="•"/>
              <a:tabLst/>
            </a:pPr>
            <a:r>
              <a:rPr kumimoji="0" lang="en-US" sz="1800" i="0" u="none" strike="noStrike" cap="none" spc="0" normalizeH="0" baseline="0" dirty="0" smtClean="0">
                <a:ln>
                  <a:noFill/>
                </a:ln>
                <a:solidFill>
                  <a:schemeClr val="bg2"/>
                </a:solidFill>
                <a:effectLst/>
                <a:uFillTx/>
                <a:latin typeface="Arial"/>
                <a:ea typeface="Arial"/>
                <a:cs typeface="Arial"/>
                <a:sym typeface="Arial"/>
              </a:rPr>
              <a:t>Silencers – match alerts with specific labels and prevent them from being included in notifications</a:t>
            </a:r>
          </a:p>
          <a:p>
            <a:pPr marL="285750" marR="0" indent="-285750" defTabSz="914400" rtl="0" fontAlgn="auto" latinLnBrk="0" hangingPunct="0">
              <a:lnSpc>
                <a:spcPct val="100000"/>
              </a:lnSpc>
              <a:spcBef>
                <a:spcPts val="0"/>
              </a:spcBef>
              <a:spcAft>
                <a:spcPts val="0"/>
              </a:spcAft>
              <a:buClrTx/>
              <a:buSzTx/>
              <a:buFont typeface="Arial" charset="0"/>
              <a:buChar char="•"/>
              <a:tabLst/>
            </a:pPr>
            <a:endParaRPr kumimoji="0" lang="en-US" sz="1800" i="0" u="none" strike="noStrike" cap="none" spc="0" normalizeH="0" baseline="0" dirty="0" smtClean="0">
              <a:ln>
                <a:noFill/>
              </a:ln>
              <a:solidFill>
                <a:schemeClr val="bg2"/>
              </a:solidFill>
              <a:effectLst/>
              <a:uFillTx/>
              <a:latin typeface="Arial"/>
              <a:ea typeface="Arial"/>
              <a:cs typeface="Arial"/>
              <a:sym typeface="Arial"/>
            </a:endParaRPr>
          </a:p>
          <a:p>
            <a:pPr marL="285750" marR="0" indent="-285750" defTabSz="914400" rtl="0" fontAlgn="auto" latinLnBrk="0" hangingPunct="0">
              <a:lnSpc>
                <a:spcPct val="100000"/>
              </a:lnSpc>
              <a:spcBef>
                <a:spcPts val="0"/>
              </a:spcBef>
              <a:spcAft>
                <a:spcPts val="0"/>
              </a:spcAft>
              <a:buClrTx/>
              <a:buSzTx/>
              <a:buFont typeface="Arial" charset="0"/>
              <a:buChar char="•"/>
              <a:tabLst/>
            </a:pPr>
            <a:r>
              <a:rPr lang="en-US" sz="1800" dirty="0" smtClean="0">
                <a:solidFill>
                  <a:schemeClr val="bg2"/>
                </a:solidFill>
              </a:rPr>
              <a:t>Inhibitors – suppress specific notifications when other specific alerts are already firing</a:t>
            </a:r>
          </a:p>
          <a:p>
            <a:pPr marL="285750" marR="0" indent="-285750" defTabSz="914400" rtl="0" fontAlgn="auto" latinLnBrk="0" hangingPunct="0">
              <a:lnSpc>
                <a:spcPct val="100000"/>
              </a:lnSpc>
              <a:spcBef>
                <a:spcPts val="0"/>
              </a:spcBef>
              <a:spcAft>
                <a:spcPts val="0"/>
              </a:spcAft>
              <a:buClrTx/>
              <a:buSzTx/>
              <a:buFont typeface="Arial" charset="0"/>
              <a:buChar char="•"/>
              <a:tabLst/>
            </a:pPr>
            <a:endParaRPr kumimoji="0" lang="en-US" sz="1800" i="0" u="none" strike="noStrike" cap="none" spc="0" normalizeH="0" baseline="0" dirty="0" smtClean="0">
              <a:ln>
                <a:noFill/>
              </a:ln>
              <a:solidFill>
                <a:schemeClr val="bg2"/>
              </a:solidFill>
              <a:effectLst/>
              <a:uFillTx/>
              <a:latin typeface="Arial"/>
              <a:ea typeface="Arial"/>
              <a:cs typeface="Arial"/>
              <a:sym typeface="Arial"/>
            </a:endParaRPr>
          </a:p>
          <a:p>
            <a:pPr marL="285750" marR="0" indent="-285750" defTabSz="914400" rtl="0" fontAlgn="auto" latinLnBrk="0" hangingPunct="0">
              <a:lnSpc>
                <a:spcPct val="100000"/>
              </a:lnSpc>
              <a:spcBef>
                <a:spcPts val="0"/>
              </a:spcBef>
              <a:spcAft>
                <a:spcPts val="0"/>
              </a:spcAft>
              <a:buClrTx/>
              <a:buSzTx/>
              <a:buFont typeface="Arial" charset="0"/>
              <a:buChar char="•"/>
              <a:tabLst/>
            </a:pPr>
            <a:r>
              <a:rPr kumimoji="0" lang="en-US" sz="1800" i="0" u="none" strike="noStrike" cap="none" spc="0" normalizeH="0" baseline="0" dirty="0" smtClean="0">
                <a:ln>
                  <a:noFill/>
                </a:ln>
                <a:solidFill>
                  <a:schemeClr val="bg2"/>
                </a:solidFill>
                <a:effectLst/>
                <a:uFillTx/>
                <a:latin typeface="Arial"/>
                <a:ea typeface="Arial"/>
                <a:cs typeface="Arial"/>
                <a:sym typeface="Arial"/>
              </a:rPr>
              <a:t>Grouping </a:t>
            </a:r>
            <a:r>
              <a:rPr kumimoji="0" lang="en-US" sz="1800" i="0" u="none" strike="noStrike" cap="none" spc="0" normalizeH="0" dirty="0" smtClean="0">
                <a:ln>
                  <a:noFill/>
                </a:ln>
                <a:solidFill>
                  <a:schemeClr val="bg2"/>
                </a:solidFill>
                <a:effectLst/>
                <a:uFillTx/>
                <a:latin typeface="Arial"/>
                <a:ea typeface="Arial"/>
                <a:cs typeface="Arial"/>
                <a:sym typeface="Arial"/>
              </a:rPr>
              <a:t>– categorize alerts of similar nature into a single notification</a:t>
            </a:r>
            <a:endParaRPr kumimoji="0" lang="en-US" sz="1800" i="0" u="none" strike="noStrike" cap="none" spc="0" normalizeH="0" baseline="0" dirty="0">
              <a:ln>
                <a:noFill/>
              </a:ln>
              <a:solidFill>
                <a:schemeClr val="bg2"/>
              </a:solidFill>
              <a:effectLst/>
              <a:uFillTx/>
              <a:latin typeface="Arial"/>
              <a:ea typeface="Arial"/>
              <a:cs typeface="Arial"/>
              <a:sym typeface="Arial"/>
            </a:endParaRPr>
          </a:p>
        </p:txBody>
      </p:sp>
      <p:sp>
        <p:nvSpPr>
          <p:cNvPr id="11" name="TextBox 10"/>
          <p:cNvSpPr txBox="1"/>
          <p:nvPr/>
        </p:nvSpPr>
        <p:spPr>
          <a:xfrm>
            <a:off x="807791" y="1881005"/>
            <a:ext cx="3368842" cy="2585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defTabSz="914400" rtl="0" fontAlgn="auto" latinLnBrk="0" hangingPunct="0">
              <a:lnSpc>
                <a:spcPct val="300000"/>
              </a:lnSpc>
              <a:spcBef>
                <a:spcPts val="0"/>
              </a:spcBef>
              <a:spcAft>
                <a:spcPts val="0"/>
              </a:spcAft>
              <a:buClrTx/>
              <a:buSzTx/>
              <a:buFontTx/>
              <a:buNone/>
              <a:tabLst/>
            </a:pPr>
            <a:r>
              <a:rPr kumimoji="0" lang="en-US" sz="1800" b="1" i="0" u="none" strike="noStrike" cap="none" spc="0" normalizeH="0" baseline="0" dirty="0" smtClean="0">
                <a:ln>
                  <a:noFill/>
                </a:ln>
                <a:solidFill>
                  <a:schemeClr val="bg1"/>
                </a:solidFill>
                <a:effectLst/>
                <a:uFillTx/>
                <a:latin typeface="Arial"/>
                <a:ea typeface="Arial"/>
                <a:cs typeface="Arial"/>
                <a:sym typeface="Arial"/>
              </a:rPr>
              <a:t>MUTING</a:t>
            </a:r>
          </a:p>
          <a:p>
            <a:pPr marL="0" marR="0" indent="0" defTabSz="914400" rtl="0" fontAlgn="auto" latinLnBrk="0" hangingPunct="0">
              <a:lnSpc>
                <a:spcPct val="300000"/>
              </a:lnSpc>
              <a:spcBef>
                <a:spcPts val="0"/>
              </a:spcBef>
              <a:spcAft>
                <a:spcPts val="0"/>
              </a:spcAft>
              <a:buClrTx/>
              <a:buSzTx/>
              <a:buFontTx/>
              <a:buNone/>
              <a:tabLst/>
            </a:pPr>
            <a:r>
              <a:rPr lang="en-US" sz="1800" b="1" dirty="0" smtClean="0">
                <a:solidFill>
                  <a:schemeClr val="bg1"/>
                </a:solidFill>
              </a:rPr>
              <a:t>SUPPRESSING</a:t>
            </a:r>
          </a:p>
          <a:p>
            <a:pPr marL="0" marR="0" indent="0" defTabSz="914400" rtl="0" fontAlgn="auto" latinLnBrk="0" hangingPunct="0">
              <a:lnSpc>
                <a:spcPct val="300000"/>
              </a:lnSpc>
              <a:spcBef>
                <a:spcPts val="0"/>
              </a:spcBef>
              <a:spcAft>
                <a:spcPts val="0"/>
              </a:spcAft>
              <a:buClrTx/>
              <a:buSzTx/>
              <a:buFontTx/>
              <a:buNone/>
              <a:tabLst/>
            </a:pPr>
            <a:r>
              <a:rPr kumimoji="0" lang="en-US" sz="1800" b="1" i="0" u="none" strike="noStrike" cap="none" spc="0" normalizeH="0" baseline="0" dirty="0" smtClean="0">
                <a:ln>
                  <a:noFill/>
                </a:ln>
                <a:solidFill>
                  <a:schemeClr val="bg1"/>
                </a:solidFill>
                <a:effectLst/>
                <a:uFillTx/>
                <a:latin typeface="Arial"/>
                <a:ea typeface="Arial"/>
                <a:cs typeface="Arial"/>
                <a:sym typeface="Arial"/>
              </a:rPr>
              <a:t>CORRELATING</a:t>
            </a:r>
            <a:endParaRPr kumimoji="0" lang="en-US" sz="1800" b="1" i="0" u="none" strike="noStrike" cap="none" spc="0" normalizeH="0" baseline="0" dirty="0">
              <a:ln>
                <a:noFill/>
              </a:ln>
              <a:solidFill>
                <a:schemeClr val="bg1"/>
              </a:solidFill>
              <a:effectLst/>
              <a:uFillTx/>
              <a:latin typeface="Arial"/>
              <a:ea typeface="Arial"/>
              <a:cs typeface="Arial"/>
              <a:sym typeface="Arial"/>
            </a:endParaRPr>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5737" y="4334756"/>
            <a:ext cx="5056367" cy="1608844"/>
          </a:xfrm>
          <a:prstGeom prst="rect">
            <a:avLst/>
          </a:prstGeom>
        </p:spPr>
      </p:pic>
    </p:spTree>
    <p:extLst>
      <p:ext uri="{BB962C8B-B14F-4D97-AF65-F5344CB8AC3E}">
        <p14:creationId xmlns:p14="http://schemas.microsoft.com/office/powerpoint/2010/main" val="898295205"/>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Multiple approaches to suppression</a:t>
            </a:r>
            <a:endParaRPr lang="en-US" dirty="0"/>
          </a:p>
        </p:txBody>
      </p:sp>
      <p:sp>
        <p:nvSpPr>
          <p:cNvPr id="2" name="Footer Placeholder 1"/>
          <p:cNvSpPr>
            <a:spLocks noGrp="1"/>
          </p:cNvSpPr>
          <p:nvPr>
            <p:ph type="ftr" sz="quarter" idx="11"/>
          </p:nvPr>
        </p:nvSpPr>
        <p:spPr/>
        <p:txBody>
          <a:bodyPr/>
          <a:lstStyle/>
          <a:p>
            <a:r>
              <a:rPr lang="en-US" smtClean="0"/>
              <a:t>© 2017 SolarWinds Worldwide, LLC. All rights reserved.</a:t>
            </a:r>
            <a:endParaRPr lang="en-US"/>
          </a:p>
        </p:txBody>
      </p:sp>
      <p:sp>
        <p:nvSpPr>
          <p:cNvPr id="5" name="TextBox 4"/>
          <p:cNvSpPr txBox="1"/>
          <p:nvPr/>
        </p:nvSpPr>
        <p:spPr>
          <a:xfrm>
            <a:off x="1251284" y="2881706"/>
            <a:ext cx="1540042"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accent1"/>
                </a:solidFill>
                <a:effectLst/>
                <a:uFillTx/>
                <a:latin typeface="Arial"/>
                <a:ea typeface="Arial"/>
                <a:cs typeface="Arial"/>
                <a:sym typeface="Arial"/>
              </a:rPr>
              <a:t>SILENCES</a:t>
            </a:r>
          </a:p>
          <a:p>
            <a:pPr marL="0" marR="0" indent="0" algn="l" defTabSz="914400" rtl="0" fontAlgn="auto" latinLnBrk="0" hangingPunct="0">
              <a:lnSpc>
                <a:spcPct val="100000"/>
              </a:lnSpc>
              <a:spcBef>
                <a:spcPts val="0"/>
              </a:spcBef>
              <a:spcAft>
                <a:spcPts val="0"/>
              </a:spcAft>
              <a:buClrTx/>
              <a:buSzTx/>
              <a:buFontTx/>
              <a:buNone/>
              <a:tabLst/>
            </a:pPr>
            <a:r>
              <a:rPr lang="en-US" sz="1800" dirty="0" smtClean="0">
                <a:solidFill>
                  <a:srgbClr val="161616"/>
                </a:solidFill>
              </a:rPr>
              <a:t>Via </a:t>
            </a:r>
            <a:r>
              <a:rPr lang="en-US" sz="1800" dirty="0" err="1" smtClean="0">
                <a:solidFill>
                  <a:srgbClr val="161616"/>
                </a:solidFill>
              </a:rPr>
              <a:t>ui</a:t>
            </a:r>
            <a:r>
              <a:rPr lang="en-US" sz="1800" dirty="0" smtClean="0">
                <a:solidFill>
                  <a:srgbClr val="161616"/>
                </a:solidFill>
              </a:rPr>
              <a:t>/</a:t>
            </a:r>
            <a:r>
              <a:rPr lang="en-US" sz="1800" dirty="0" err="1" smtClean="0">
                <a:solidFill>
                  <a:srgbClr val="161616"/>
                </a:solidFill>
              </a:rPr>
              <a:t>api</a:t>
            </a: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sp>
        <p:nvSpPr>
          <p:cNvPr id="6" name="TextBox 5"/>
          <p:cNvSpPr txBox="1"/>
          <p:nvPr/>
        </p:nvSpPr>
        <p:spPr>
          <a:xfrm>
            <a:off x="5239791" y="2881706"/>
            <a:ext cx="1540042"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accent1"/>
                </a:solidFill>
                <a:effectLst/>
                <a:uFillTx/>
                <a:latin typeface="Arial"/>
                <a:ea typeface="Arial"/>
                <a:cs typeface="Arial"/>
                <a:sym typeface="Arial"/>
              </a:rPr>
              <a:t>INHIBITION</a:t>
            </a:r>
          </a:p>
          <a:p>
            <a:pPr marL="0" marR="0" indent="0" algn="l" defTabSz="914400" rtl="0" fontAlgn="auto" latinLnBrk="0" hangingPunct="0">
              <a:lnSpc>
                <a:spcPct val="100000"/>
              </a:lnSpc>
              <a:spcBef>
                <a:spcPts val="0"/>
              </a:spcBef>
              <a:spcAft>
                <a:spcPts val="0"/>
              </a:spcAft>
              <a:buClrTx/>
              <a:buSzTx/>
              <a:buFontTx/>
              <a:buNone/>
              <a:tabLst/>
            </a:pPr>
            <a:r>
              <a:rPr lang="en-US" sz="1800" dirty="0" smtClean="0">
                <a:solidFill>
                  <a:srgbClr val="161616"/>
                </a:solidFill>
              </a:rPr>
              <a:t>global</a:t>
            </a: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sp>
        <p:nvSpPr>
          <p:cNvPr id="7" name="TextBox 6"/>
          <p:cNvSpPr txBox="1"/>
          <p:nvPr/>
        </p:nvSpPr>
        <p:spPr>
          <a:xfrm>
            <a:off x="8971625" y="2881706"/>
            <a:ext cx="2450356"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accent1"/>
                </a:solidFill>
                <a:effectLst/>
                <a:uFillTx/>
                <a:latin typeface="Arial"/>
                <a:ea typeface="Arial"/>
                <a:cs typeface="Arial"/>
                <a:sym typeface="Arial"/>
              </a:rPr>
              <a:t>REPEAT_INTERVAL</a:t>
            </a:r>
          </a:p>
          <a:p>
            <a:pPr marL="0" marR="0" indent="0" algn="l" defTabSz="914400" rtl="0" fontAlgn="auto" latinLnBrk="0" hangingPunct="0">
              <a:lnSpc>
                <a:spcPct val="100000"/>
              </a:lnSpc>
              <a:spcBef>
                <a:spcPts val="0"/>
              </a:spcBef>
              <a:spcAft>
                <a:spcPts val="0"/>
              </a:spcAft>
              <a:buClrTx/>
              <a:buSzTx/>
              <a:buFontTx/>
              <a:buNone/>
              <a:tabLst/>
            </a:pPr>
            <a:r>
              <a:rPr lang="en-US" sz="1800" dirty="0" smtClean="0">
                <a:solidFill>
                  <a:srgbClr val="161616"/>
                </a:solidFill>
              </a:rPr>
              <a:t>Per route</a:t>
            </a: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grpSp>
        <p:nvGrpSpPr>
          <p:cNvPr id="15" name="Group 14"/>
          <p:cNvGrpSpPr/>
          <p:nvPr/>
        </p:nvGrpSpPr>
        <p:grpSpPr>
          <a:xfrm>
            <a:off x="3866144" y="2585185"/>
            <a:ext cx="4026571" cy="1491916"/>
            <a:chOff x="3866144" y="2294021"/>
            <a:chExt cx="4026571" cy="2711116"/>
          </a:xfrm>
        </p:grpSpPr>
        <p:cxnSp>
          <p:nvCxnSpPr>
            <p:cNvPr id="9" name="Straight Connector 8"/>
            <p:cNvCxnSpPr/>
            <p:nvPr/>
          </p:nvCxnSpPr>
          <p:spPr>
            <a:xfrm>
              <a:off x="3866144" y="2294021"/>
              <a:ext cx="0" cy="2711116"/>
            </a:xfrm>
            <a:prstGeom prst="line">
              <a:avLst/>
            </a:prstGeom>
            <a:noFill/>
            <a:ln w="12700" cap="flat">
              <a:solidFill>
                <a:schemeClr val="bg2"/>
              </a:solidFill>
              <a:prstDash val="solid"/>
              <a:miter lim="800000"/>
            </a:ln>
            <a:effectLst/>
            <a:sp3d/>
          </p:spPr>
          <p:style>
            <a:lnRef idx="0">
              <a:scrgbClr r="0" g="0" b="0"/>
            </a:lnRef>
            <a:fillRef idx="0">
              <a:scrgbClr r="0" g="0" b="0"/>
            </a:fillRef>
            <a:effectRef idx="0">
              <a:scrgbClr r="0" g="0" b="0"/>
            </a:effectRef>
            <a:fontRef idx="none"/>
          </p:style>
        </p:cxnSp>
        <p:cxnSp>
          <p:nvCxnSpPr>
            <p:cNvPr id="10" name="Straight Connector 9"/>
            <p:cNvCxnSpPr/>
            <p:nvPr/>
          </p:nvCxnSpPr>
          <p:spPr>
            <a:xfrm>
              <a:off x="7892715" y="2294021"/>
              <a:ext cx="0" cy="2711116"/>
            </a:xfrm>
            <a:prstGeom prst="line">
              <a:avLst/>
            </a:prstGeom>
            <a:noFill/>
            <a:ln w="12700" cap="flat">
              <a:solidFill>
                <a:schemeClr val="bg2"/>
              </a:solidFill>
              <a:prstDash val="solid"/>
              <a:miter lim="800000"/>
            </a:ln>
            <a:effectLst/>
            <a:sp3d/>
          </p:spPr>
          <p:style>
            <a:lnRef idx="0">
              <a:scrgbClr r="0" g="0" b="0"/>
            </a:lnRef>
            <a:fillRef idx="0">
              <a:scrgbClr r="0" g="0" b="0"/>
            </a:fillRef>
            <a:effectRef idx="0">
              <a:scrgbClr r="0" g="0" b="0"/>
            </a:effectRef>
            <a:fontRef idx="none"/>
          </p:style>
        </p:cxnSp>
      </p:grpSp>
      <p:sp>
        <p:nvSpPr>
          <p:cNvPr id="11" name="TextBox 10"/>
          <p:cNvSpPr txBox="1"/>
          <p:nvPr/>
        </p:nvSpPr>
        <p:spPr>
          <a:xfrm>
            <a:off x="3704597" y="2099847"/>
            <a:ext cx="154004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1800">
                <a:solidFill>
                  <a:srgbClr val="161616"/>
                </a:solidFill>
              </a:rPr>
              <a:t>v</a:t>
            </a:r>
            <a:r>
              <a:rPr lang="en-US" sz="1800" smtClean="0">
                <a:solidFill>
                  <a:srgbClr val="161616"/>
                </a:solidFill>
              </a:rPr>
              <a:t>s</a:t>
            </a: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sp>
        <p:nvSpPr>
          <p:cNvPr id="12" name="TextBox 11"/>
          <p:cNvSpPr txBox="1"/>
          <p:nvPr/>
        </p:nvSpPr>
        <p:spPr>
          <a:xfrm>
            <a:off x="7763250" y="2099847"/>
            <a:ext cx="154004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1800">
                <a:solidFill>
                  <a:srgbClr val="161616"/>
                </a:solidFill>
              </a:rPr>
              <a:t>v</a:t>
            </a:r>
            <a:r>
              <a:rPr lang="en-US" sz="1800" smtClean="0">
                <a:solidFill>
                  <a:srgbClr val="161616"/>
                </a:solidFill>
              </a:rPr>
              <a:t>s</a:t>
            </a: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spTree>
    <p:extLst>
      <p:ext uri="{BB962C8B-B14F-4D97-AF65-F5344CB8AC3E}">
        <p14:creationId xmlns:p14="http://schemas.microsoft.com/office/powerpoint/2010/main" val="528030353"/>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Alerts a shared construct</a:t>
            </a:r>
            <a:endParaRPr lang="en-US" dirty="0"/>
          </a:p>
        </p:txBody>
      </p:sp>
      <p:sp>
        <p:nvSpPr>
          <p:cNvPr id="2" name="Footer Placeholder 1"/>
          <p:cNvSpPr>
            <a:spLocks noGrp="1"/>
          </p:cNvSpPr>
          <p:nvPr>
            <p:ph type="ftr" sz="quarter" idx="11"/>
          </p:nvPr>
        </p:nvSpPr>
        <p:spPr/>
        <p:txBody>
          <a:bodyPr/>
          <a:lstStyle/>
          <a:p>
            <a:r>
              <a:rPr lang="en-US" smtClean="0"/>
              <a:t>© 2017 SolarWinds Worldwide, LLC. All rights reserved.</a:t>
            </a:r>
            <a:endParaRPr lang="en-US"/>
          </a:p>
        </p:txBody>
      </p:sp>
      <p:sp>
        <p:nvSpPr>
          <p:cNvPr id="5" name="TextBox 4"/>
          <p:cNvSpPr txBox="1"/>
          <p:nvPr/>
        </p:nvSpPr>
        <p:spPr>
          <a:xfrm>
            <a:off x="482391" y="1443534"/>
            <a:ext cx="336658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smtClean="0">
                <a:ln>
                  <a:noFill/>
                </a:ln>
                <a:solidFill>
                  <a:schemeClr val="accent1"/>
                </a:solidFill>
                <a:effectLst/>
                <a:uFillTx/>
                <a:latin typeface="Arial"/>
                <a:ea typeface="Arial"/>
                <a:cs typeface="Arial"/>
                <a:sym typeface="Arial"/>
              </a:rPr>
              <a:t>PROMETHEUS</a:t>
            </a:r>
            <a:endParaRPr kumimoji="0" lang="en-US" sz="1800" b="1" i="0" u="none" strike="noStrike" cap="none" spc="0" normalizeH="0" baseline="0" dirty="0" smtClean="0">
              <a:ln>
                <a:noFill/>
              </a:ln>
              <a:solidFill>
                <a:schemeClr val="accent1"/>
              </a:solidFill>
              <a:effectLst/>
              <a:uFillTx/>
              <a:latin typeface="Arial"/>
              <a:ea typeface="Arial"/>
              <a:cs typeface="Arial"/>
              <a:sym typeface="Arial"/>
            </a:endParaRPr>
          </a:p>
        </p:txBody>
      </p:sp>
      <p:grpSp>
        <p:nvGrpSpPr>
          <p:cNvPr id="15" name="Group 14"/>
          <p:cNvGrpSpPr/>
          <p:nvPr/>
        </p:nvGrpSpPr>
        <p:grpSpPr>
          <a:xfrm>
            <a:off x="3866144" y="1868905"/>
            <a:ext cx="4026571" cy="2557032"/>
            <a:chOff x="3866144" y="2294021"/>
            <a:chExt cx="4026571" cy="2711116"/>
          </a:xfrm>
        </p:grpSpPr>
        <p:cxnSp>
          <p:nvCxnSpPr>
            <p:cNvPr id="9" name="Straight Connector 8"/>
            <p:cNvCxnSpPr/>
            <p:nvPr/>
          </p:nvCxnSpPr>
          <p:spPr>
            <a:xfrm>
              <a:off x="3866144" y="2294021"/>
              <a:ext cx="0" cy="2711116"/>
            </a:xfrm>
            <a:prstGeom prst="line">
              <a:avLst/>
            </a:prstGeom>
            <a:noFill/>
            <a:ln w="12700" cap="flat">
              <a:solidFill>
                <a:schemeClr val="bg2"/>
              </a:solidFill>
              <a:prstDash val="solid"/>
              <a:miter lim="800000"/>
            </a:ln>
            <a:effectLst/>
            <a:sp3d/>
          </p:spPr>
          <p:style>
            <a:lnRef idx="0">
              <a:scrgbClr r="0" g="0" b="0"/>
            </a:lnRef>
            <a:fillRef idx="0">
              <a:scrgbClr r="0" g="0" b="0"/>
            </a:fillRef>
            <a:effectRef idx="0">
              <a:scrgbClr r="0" g="0" b="0"/>
            </a:effectRef>
            <a:fontRef idx="none"/>
          </p:style>
        </p:cxnSp>
        <p:cxnSp>
          <p:nvCxnSpPr>
            <p:cNvPr id="10" name="Straight Connector 9"/>
            <p:cNvCxnSpPr/>
            <p:nvPr/>
          </p:nvCxnSpPr>
          <p:spPr>
            <a:xfrm>
              <a:off x="7892715" y="2294021"/>
              <a:ext cx="0" cy="2711116"/>
            </a:xfrm>
            <a:prstGeom prst="line">
              <a:avLst/>
            </a:prstGeom>
            <a:noFill/>
            <a:ln w="12700" cap="flat">
              <a:solidFill>
                <a:schemeClr val="bg2"/>
              </a:solidFill>
              <a:prstDash val="solid"/>
              <a:miter lim="800000"/>
            </a:ln>
            <a:effectLst/>
            <a:sp3d/>
          </p:spPr>
          <p:style>
            <a:lnRef idx="0">
              <a:scrgbClr r="0" g="0" b="0"/>
            </a:lnRef>
            <a:fillRef idx="0">
              <a:scrgbClr r="0" g="0" b="0"/>
            </a:fillRef>
            <a:effectRef idx="0">
              <a:scrgbClr r="0" g="0" b="0"/>
            </a:effectRef>
            <a:fontRef idx="none"/>
          </p:style>
        </p:cxnSp>
      </p:grpSp>
      <p:sp>
        <p:nvSpPr>
          <p:cNvPr id="13" name="TextBox 12"/>
          <p:cNvSpPr txBox="1"/>
          <p:nvPr/>
        </p:nvSpPr>
        <p:spPr>
          <a:xfrm>
            <a:off x="4268328" y="1443534"/>
            <a:ext cx="336658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accent1"/>
                </a:solidFill>
                <a:effectLst/>
                <a:uFillTx/>
                <a:latin typeface="Arial"/>
                <a:ea typeface="Arial"/>
                <a:cs typeface="Arial"/>
                <a:sym typeface="Arial"/>
              </a:rPr>
              <a:t>STATE TRANSITION</a:t>
            </a:r>
          </a:p>
        </p:txBody>
      </p:sp>
      <p:sp>
        <p:nvSpPr>
          <p:cNvPr id="14" name="TextBox 13"/>
          <p:cNvSpPr txBox="1"/>
          <p:nvPr/>
        </p:nvSpPr>
        <p:spPr>
          <a:xfrm>
            <a:off x="8341899" y="1443534"/>
            <a:ext cx="2919660"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chemeClr val="accent1"/>
                </a:solidFill>
                <a:effectLst/>
                <a:uFillTx/>
                <a:latin typeface="Arial"/>
                <a:ea typeface="Arial"/>
                <a:cs typeface="Arial"/>
                <a:sym typeface="Arial"/>
              </a:rPr>
              <a:t>ALERTMANAGER</a:t>
            </a:r>
          </a:p>
          <a:p>
            <a:pPr marL="0" marR="0" indent="0" algn="ctr" defTabSz="914400" rtl="0" fontAlgn="auto" latinLnBrk="0" hangingPunct="0">
              <a:lnSpc>
                <a:spcPct val="100000"/>
              </a:lnSpc>
              <a:spcBef>
                <a:spcPts val="0"/>
              </a:spcBef>
              <a:spcAft>
                <a:spcPts val="0"/>
              </a:spcAft>
              <a:buClrTx/>
              <a:buSzTx/>
              <a:buFontTx/>
              <a:buNone/>
              <a:tabLst/>
            </a:pPr>
            <a:r>
              <a:rPr lang="en-US" sz="1800" dirty="0" smtClean="0">
                <a:solidFill>
                  <a:schemeClr val="bg2"/>
                </a:solidFill>
              </a:rPr>
              <a:t>Is notified when alerts transition state</a:t>
            </a:r>
            <a:endParaRPr kumimoji="0" lang="en-US" sz="1800" i="0" u="none" strike="noStrike" cap="none" spc="0" normalizeH="0" baseline="0" dirty="0" smtClean="0">
              <a:ln>
                <a:noFill/>
              </a:ln>
              <a:solidFill>
                <a:schemeClr val="bg2"/>
              </a:solidFill>
              <a:effectLst/>
              <a:uFillTx/>
              <a:sym typeface="Aria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070" y="1905198"/>
            <a:ext cx="2667000" cy="2247900"/>
          </a:xfrm>
          <a:prstGeom prst="rect">
            <a:avLst/>
          </a:prstGeom>
        </p:spPr>
      </p:pic>
      <p:sp>
        <p:nvSpPr>
          <p:cNvPr id="17" name="TextBox 16"/>
          <p:cNvSpPr txBox="1"/>
          <p:nvPr/>
        </p:nvSpPr>
        <p:spPr>
          <a:xfrm>
            <a:off x="4989093" y="1886470"/>
            <a:ext cx="202130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chemeClr val="accent5"/>
                </a:solidFill>
                <a:effectLst/>
                <a:uFillTx/>
                <a:latin typeface="Arial"/>
                <a:ea typeface="Arial"/>
                <a:cs typeface="Arial"/>
                <a:sym typeface="Arial"/>
              </a:rPr>
              <a:t>inactive</a:t>
            </a:r>
            <a:endParaRPr kumimoji="0" lang="en-US" sz="1800" b="0" i="0" u="none" strike="noStrike" cap="none" spc="0" normalizeH="0" baseline="0" dirty="0">
              <a:ln>
                <a:noFill/>
              </a:ln>
              <a:solidFill>
                <a:schemeClr val="accent5"/>
              </a:solidFill>
              <a:effectLst/>
              <a:uFillTx/>
              <a:latin typeface="Arial"/>
              <a:ea typeface="Arial"/>
              <a:cs typeface="Arial"/>
              <a:sym typeface="Arial"/>
            </a:endParaRPr>
          </a:p>
        </p:txBody>
      </p:sp>
      <p:sp>
        <p:nvSpPr>
          <p:cNvPr id="18" name="TextBox 17"/>
          <p:cNvSpPr txBox="1"/>
          <p:nvPr/>
        </p:nvSpPr>
        <p:spPr>
          <a:xfrm>
            <a:off x="4989093" y="2844483"/>
            <a:ext cx="202130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chemeClr val="accent2"/>
                </a:solidFill>
                <a:effectLst/>
                <a:uFillTx/>
                <a:latin typeface="Arial"/>
                <a:ea typeface="Arial"/>
                <a:cs typeface="Arial"/>
                <a:sym typeface="Arial"/>
              </a:rPr>
              <a:t>pending</a:t>
            </a:r>
            <a:endParaRPr kumimoji="0" lang="en-US" sz="1800" b="0" i="0" u="none" strike="noStrike" cap="none" spc="0" normalizeH="0" baseline="0" dirty="0">
              <a:ln>
                <a:noFill/>
              </a:ln>
              <a:solidFill>
                <a:schemeClr val="accent2"/>
              </a:solidFill>
              <a:effectLst/>
              <a:uFillTx/>
              <a:latin typeface="Arial"/>
              <a:ea typeface="Arial"/>
              <a:cs typeface="Arial"/>
              <a:sym typeface="Arial"/>
            </a:endParaRPr>
          </a:p>
        </p:txBody>
      </p:sp>
      <p:sp>
        <p:nvSpPr>
          <p:cNvPr id="19" name="TextBox 18"/>
          <p:cNvSpPr txBox="1"/>
          <p:nvPr/>
        </p:nvSpPr>
        <p:spPr>
          <a:xfrm>
            <a:off x="4989093" y="3779117"/>
            <a:ext cx="202130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smtClean="0">
                <a:ln>
                  <a:noFill/>
                </a:ln>
                <a:solidFill>
                  <a:srgbClr val="C00000"/>
                </a:solidFill>
                <a:effectLst/>
                <a:uFillTx/>
                <a:latin typeface="Arial"/>
                <a:ea typeface="Arial"/>
                <a:cs typeface="Arial"/>
                <a:sym typeface="Arial"/>
              </a:rPr>
              <a:t>firing</a:t>
            </a:r>
            <a:endParaRPr kumimoji="0" lang="en-US" sz="1800" b="0" i="0" u="none" strike="noStrike" cap="none" spc="0" normalizeH="0" baseline="0" dirty="0">
              <a:ln>
                <a:noFill/>
              </a:ln>
              <a:solidFill>
                <a:srgbClr val="C00000"/>
              </a:solidFill>
              <a:effectLst/>
              <a:uFillTx/>
              <a:latin typeface="Arial"/>
              <a:ea typeface="Arial"/>
              <a:cs typeface="Arial"/>
              <a:sym typeface="Arial"/>
            </a:endParaRPr>
          </a:p>
        </p:txBody>
      </p:sp>
      <p:sp>
        <p:nvSpPr>
          <p:cNvPr id="20" name="TextBox 19"/>
          <p:cNvSpPr txBox="1"/>
          <p:nvPr/>
        </p:nvSpPr>
        <p:spPr>
          <a:xfrm>
            <a:off x="9116001" y="2844483"/>
            <a:ext cx="202130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chemeClr val="accent5"/>
                </a:solidFill>
                <a:effectLst/>
                <a:uFillTx/>
                <a:latin typeface="Arial"/>
                <a:ea typeface="Arial"/>
                <a:cs typeface="Arial"/>
                <a:sym typeface="Arial"/>
              </a:rPr>
              <a:t>inactive</a:t>
            </a:r>
            <a:endParaRPr kumimoji="0" lang="en-US" sz="1800" b="0" i="0" u="none" strike="noStrike" cap="none" spc="0" normalizeH="0" baseline="0" dirty="0">
              <a:ln>
                <a:noFill/>
              </a:ln>
              <a:solidFill>
                <a:schemeClr val="accent5"/>
              </a:solidFill>
              <a:effectLst/>
              <a:uFillTx/>
              <a:latin typeface="Arial"/>
              <a:ea typeface="Arial"/>
              <a:cs typeface="Arial"/>
              <a:sym typeface="Arial"/>
            </a:endParaRPr>
          </a:p>
        </p:txBody>
      </p:sp>
      <p:sp>
        <p:nvSpPr>
          <p:cNvPr id="21" name="TextBox 20"/>
          <p:cNvSpPr txBox="1"/>
          <p:nvPr/>
        </p:nvSpPr>
        <p:spPr>
          <a:xfrm>
            <a:off x="9116001" y="3779117"/>
            <a:ext cx="202130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C00000"/>
                </a:solidFill>
                <a:effectLst/>
                <a:uFillTx/>
                <a:latin typeface="Arial"/>
                <a:ea typeface="Arial"/>
                <a:cs typeface="Arial"/>
                <a:sym typeface="Arial"/>
              </a:rPr>
              <a:t>firing</a:t>
            </a:r>
            <a:endParaRPr kumimoji="0" lang="en-US" sz="1800" b="0" i="0" u="none" strike="noStrike" cap="none" spc="0" normalizeH="0" baseline="0" dirty="0">
              <a:ln>
                <a:noFill/>
              </a:ln>
              <a:solidFill>
                <a:srgbClr val="C00000"/>
              </a:solidFill>
              <a:effectLst/>
              <a:uFillTx/>
              <a:latin typeface="Arial"/>
              <a:ea typeface="Arial"/>
              <a:cs typeface="Arial"/>
              <a:sym typeface="Arial"/>
            </a:endParaRPr>
          </a:p>
        </p:txBody>
      </p:sp>
      <p:sp>
        <p:nvSpPr>
          <p:cNvPr id="22" name="TextBox 21"/>
          <p:cNvSpPr txBox="1"/>
          <p:nvPr/>
        </p:nvSpPr>
        <p:spPr>
          <a:xfrm>
            <a:off x="10453821" y="3324931"/>
            <a:ext cx="202130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161616"/>
                </a:solidFill>
                <a:effectLst/>
                <a:uFillTx/>
                <a:latin typeface="Arial"/>
                <a:ea typeface="Arial"/>
                <a:cs typeface="Arial"/>
                <a:sym typeface="Arial"/>
              </a:rPr>
              <a:t>notifications</a:t>
            </a:r>
            <a:endParaRPr kumimoji="0" lang="en-US" sz="1800" b="0" i="0" u="none" strike="noStrike" cap="none" spc="0" normalizeH="0" baseline="0" dirty="0">
              <a:ln>
                <a:noFill/>
              </a:ln>
              <a:solidFill>
                <a:srgbClr val="161616"/>
              </a:solidFill>
              <a:effectLst/>
              <a:uFillTx/>
              <a:latin typeface="Arial"/>
              <a:ea typeface="Arial"/>
              <a:cs typeface="Arial"/>
              <a:sym typeface="Arial"/>
            </a:endParaRPr>
          </a:p>
        </p:txBody>
      </p:sp>
      <p:sp>
        <p:nvSpPr>
          <p:cNvPr id="23" name="TextBox 22"/>
          <p:cNvSpPr txBox="1"/>
          <p:nvPr/>
        </p:nvSpPr>
        <p:spPr>
          <a:xfrm>
            <a:off x="8466151" y="4522189"/>
            <a:ext cx="2671156"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sz="1800" dirty="0" smtClean="0">
                <a:solidFill>
                  <a:schemeClr val="bg2"/>
                </a:solidFill>
              </a:rPr>
              <a:t>Supports clients other </a:t>
            </a:r>
            <a:r>
              <a:rPr lang="en-US" sz="1800" smtClean="0">
                <a:solidFill>
                  <a:schemeClr val="bg2"/>
                </a:solidFill>
              </a:rPr>
              <a:t>than Prometheus</a:t>
            </a:r>
            <a:endParaRPr kumimoji="0" lang="en-US" sz="1800" i="0" u="none" strike="noStrike" cap="none" spc="0" normalizeH="0" baseline="0" dirty="0" smtClean="0">
              <a:ln>
                <a:noFill/>
              </a:ln>
              <a:solidFill>
                <a:schemeClr val="bg2"/>
              </a:solidFill>
              <a:effectLst/>
              <a:uFillTx/>
              <a:sym typeface="Arial"/>
            </a:endParaRPr>
          </a:p>
        </p:txBody>
      </p:sp>
      <p:cxnSp>
        <p:nvCxnSpPr>
          <p:cNvPr id="25" name="Straight Arrow Connector 24"/>
          <p:cNvCxnSpPr/>
          <p:nvPr/>
        </p:nvCxnSpPr>
        <p:spPr>
          <a:xfrm>
            <a:off x="5342021" y="2255800"/>
            <a:ext cx="0" cy="588683"/>
          </a:xfrm>
          <a:prstGeom prst="straightConnector1">
            <a:avLst/>
          </a:prstGeom>
          <a:noFill/>
          <a:ln w="38100" cap="flat">
            <a:solidFill>
              <a:schemeClr val="bg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p:cNvCxnSpPr/>
          <p:nvPr/>
        </p:nvCxnSpPr>
        <p:spPr>
          <a:xfrm>
            <a:off x="5342021" y="3213813"/>
            <a:ext cx="0" cy="588683"/>
          </a:xfrm>
          <a:prstGeom prst="straightConnector1">
            <a:avLst/>
          </a:prstGeom>
          <a:noFill/>
          <a:ln w="38100" cap="flat">
            <a:solidFill>
              <a:schemeClr val="bg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p:cNvCxnSpPr/>
          <p:nvPr/>
        </p:nvCxnSpPr>
        <p:spPr>
          <a:xfrm flipV="1">
            <a:off x="10127888" y="3213813"/>
            <a:ext cx="0" cy="623441"/>
          </a:xfrm>
          <a:prstGeom prst="straightConnector1">
            <a:avLst/>
          </a:prstGeom>
          <a:noFill/>
          <a:ln w="38100" cap="flat">
            <a:solidFill>
              <a:schemeClr val="bg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9" name="Straight Arrow Connector 28"/>
          <p:cNvCxnSpPr/>
          <p:nvPr/>
        </p:nvCxnSpPr>
        <p:spPr>
          <a:xfrm flipV="1">
            <a:off x="6532684" y="2255978"/>
            <a:ext cx="0" cy="1581455"/>
          </a:xfrm>
          <a:prstGeom prst="straightConnector1">
            <a:avLst/>
          </a:prstGeom>
          <a:noFill/>
          <a:ln w="38100" cap="flat">
            <a:solidFill>
              <a:schemeClr val="bg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31" name="Straight Arrow Connector 30"/>
          <p:cNvCxnSpPr/>
          <p:nvPr/>
        </p:nvCxnSpPr>
        <p:spPr>
          <a:xfrm>
            <a:off x="6649914" y="3046706"/>
            <a:ext cx="2283071" cy="0"/>
          </a:xfrm>
          <a:prstGeom prst="straightConnector1">
            <a:avLst/>
          </a:prstGeom>
          <a:noFill/>
          <a:ln w="38100" cap="flat">
            <a:solidFill>
              <a:schemeClr val="bg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35" name="Straight Arrow Connector 34"/>
          <p:cNvCxnSpPr/>
          <p:nvPr/>
        </p:nvCxnSpPr>
        <p:spPr>
          <a:xfrm>
            <a:off x="5697415" y="3978691"/>
            <a:ext cx="3235570" cy="0"/>
          </a:xfrm>
          <a:prstGeom prst="straightConnector1">
            <a:avLst/>
          </a:prstGeom>
          <a:noFill/>
          <a:ln w="38100" cap="flat">
            <a:solidFill>
              <a:schemeClr val="bg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37" name="Straight Arrow Connector 36"/>
          <p:cNvCxnSpPr/>
          <p:nvPr/>
        </p:nvCxnSpPr>
        <p:spPr>
          <a:xfrm>
            <a:off x="10120023" y="3046706"/>
            <a:ext cx="536021" cy="0"/>
          </a:xfrm>
          <a:prstGeom prst="straightConnector1">
            <a:avLst/>
          </a:prstGeom>
          <a:noFill/>
          <a:ln w="38100" cap="flat">
            <a:solidFill>
              <a:schemeClr val="bg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39" name="Straight Arrow Connector 38"/>
          <p:cNvCxnSpPr/>
          <p:nvPr/>
        </p:nvCxnSpPr>
        <p:spPr>
          <a:xfrm>
            <a:off x="10120023" y="3978691"/>
            <a:ext cx="536021" cy="0"/>
          </a:xfrm>
          <a:prstGeom prst="straightConnector1">
            <a:avLst/>
          </a:prstGeom>
          <a:noFill/>
          <a:ln w="38100" cap="flat">
            <a:solidFill>
              <a:schemeClr val="bg2"/>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40" name="Straight Arrow Connector 39"/>
          <p:cNvCxnSpPr/>
          <p:nvPr/>
        </p:nvCxnSpPr>
        <p:spPr>
          <a:xfrm flipH="1">
            <a:off x="5924933" y="2106304"/>
            <a:ext cx="607751" cy="0"/>
          </a:xfrm>
          <a:prstGeom prst="straightConnector1">
            <a:avLst/>
          </a:prstGeom>
          <a:noFill/>
          <a:ln w="38100" cap="flat">
            <a:solidFill>
              <a:schemeClr val="bg2"/>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22269241"/>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SolarWinds_Template">
  <a:themeElements>
    <a:clrScheme name="170508_SolarWindsTemplate">
      <a:dk1>
        <a:srgbClr val="282828"/>
      </a:dk1>
      <a:lt1>
        <a:srgbClr val="FFFFFF"/>
      </a:lt1>
      <a:dk2>
        <a:srgbClr val="C8C8C8"/>
      </a:dk2>
      <a:lt2>
        <a:srgbClr val="434344"/>
      </a:lt2>
      <a:accent1>
        <a:srgbClr val="42C0CE"/>
      </a:accent1>
      <a:accent2>
        <a:srgbClr val="F49B1C"/>
      </a:accent2>
      <a:accent3>
        <a:srgbClr val="B2D65A"/>
      </a:accent3>
      <a:accent4>
        <a:srgbClr val="434344"/>
      </a:accent4>
      <a:accent5>
        <a:srgbClr val="A1A0A0"/>
      </a:accent5>
      <a:accent6>
        <a:srgbClr val="F5E04A"/>
      </a:accent6>
      <a:hlink>
        <a:srgbClr val="0334F3"/>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70628_Solarwinds_Template">
  <a:themeElements>
    <a:clrScheme name="SolarWinds_06012017">
      <a:dk1>
        <a:srgbClr val="282828"/>
      </a:dk1>
      <a:lt1>
        <a:srgbClr val="FFFFFF"/>
      </a:lt1>
      <a:dk2>
        <a:srgbClr val="C8C8C8"/>
      </a:dk2>
      <a:lt2>
        <a:srgbClr val="434344"/>
      </a:lt2>
      <a:accent1>
        <a:srgbClr val="42C0CE"/>
      </a:accent1>
      <a:accent2>
        <a:srgbClr val="F49B1C"/>
      </a:accent2>
      <a:accent3>
        <a:srgbClr val="B2D65A"/>
      </a:accent3>
      <a:accent4>
        <a:srgbClr val="434344"/>
      </a:accent4>
      <a:accent5>
        <a:srgbClr val="A1A0A0"/>
      </a:accent5>
      <a:accent6>
        <a:srgbClr val="F5E04A"/>
      </a:accent6>
      <a:hlink>
        <a:srgbClr val="F49B1C"/>
      </a:hlink>
      <a:folHlink>
        <a:srgbClr val="F49B1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olarWinds_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lumMod val="95000"/>
          </a:schemeClr>
        </a:solidFill>
        <a:ln w="12700" cap="flat">
          <a:noFill/>
          <a:prstDash val="solid"/>
          <a:miter lim="800000"/>
        </a:ln>
        <a:effectLst/>
        <a:sp3d/>
      </a:spPr>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defPPr marL="228600" indent="-228600" algn="l">
          <a:spcBef>
            <a:spcPts val="1000"/>
          </a:spcBef>
          <a:buFont typeface="Arial" charset="0"/>
          <a:buChar char="•"/>
          <a:defRPr sz="2800" dirty="0" smtClean="0">
            <a:latin typeface="Calibri" charset="0"/>
            <a:ea typeface="Calibri" charset="0"/>
            <a:cs typeface="Calibri" charset="0"/>
          </a:defRPr>
        </a:def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161616"/>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170908_Solarwinds_PPT-Template_external_16x9" id="{1D83C935-7075-734A-9702-948DFCD2AF36}" vid="{D9A87A25-ED35-B04B-8DB4-1CA17EA374FA}"/>
    </a:ext>
  </a:extLst>
</a:theme>
</file>

<file path=ppt/theme/theme3.xml><?xml version="1.0" encoding="utf-8"?>
<a:theme xmlns:a="http://schemas.openxmlformats.org/drawingml/2006/main" name="SolarWinds_Template">
  <a:themeElements>
    <a:clrScheme name="SolarWinds_Template">
      <a:dk1>
        <a:srgbClr val="000000"/>
      </a:dk1>
      <a:lt1>
        <a:srgbClr val="FFFFFF"/>
      </a:lt1>
      <a:dk2>
        <a:srgbClr val="A7A7A7"/>
      </a:dk2>
      <a:lt2>
        <a:srgbClr val="535353"/>
      </a:lt2>
      <a:accent1>
        <a:srgbClr val="359AC0"/>
      </a:accent1>
      <a:accent2>
        <a:srgbClr val="F99D1C"/>
      </a:accent2>
      <a:accent3>
        <a:srgbClr val="94BD51"/>
      </a:accent3>
      <a:accent4>
        <a:srgbClr val="666666"/>
      </a:accent4>
      <a:accent5>
        <a:srgbClr val="BFC7C4"/>
      </a:accent5>
      <a:accent6>
        <a:srgbClr val="CD502F"/>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1807</TotalTime>
  <Words>574</Words>
  <Application>Microsoft Macintosh PowerPoint</Application>
  <PresentationFormat>Widescreen</PresentationFormat>
  <Paragraphs>145</Paragraphs>
  <Slides>22</Slides>
  <Notes>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22</vt:i4>
      </vt:variant>
    </vt:vector>
  </HeadingPairs>
  <TitlesOfParts>
    <vt:vector size="28" baseType="lpstr">
      <vt:lpstr>Calibri</vt:lpstr>
      <vt:lpstr>Roboto</vt:lpstr>
      <vt:lpstr>Arial</vt:lpstr>
      <vt:lpstr>Open Sans</vt:lpstr>
      <vt:lpstr>SolarWinds_Template</vt:lpstr>
      <vt:lpstr>170628_Solarwinds_Template</vt:lpstr>
      <vt:lpstr>Prometheus AlertManager and Long-term Storage</vt:lpstr>
      <vt:lpstr>Hello</vt:lpstr>
      <vt:lpstr>Show of Hands</vt:lpstr>
      <vt:lpstr>Prometheus AlertManager</vt:lpstr>
      <vt:lpstr>Prometheus Alertmanager</vt:lpstr>
      <vt:lpstr>\ˈnō-mən-ˌklā-chər</vt:lpstr>
      <vt:lpstr>\ˈnō-mən-ˌklā-chər</vt:lpstr>
      <vt:lpstr>Multiple approaches to suppression</vt:lpstr>
      <vt:lpstr>Alerts a shared construct</vt:lpstr>
      <vt:lpstr>Notification Integrations</vt:lpstr>
      <vt:lpstr>Notifying to Multiple Destinations</vt:lpstr>
      <vt:lpstr>Non-HA Alertmanager Architecture</vt:lpstr>
      <vt:lpstr>High Availability (HA)</vt:lpstr>
      <vt:lpstr>Understanding and Extending Prometheus AlertManager</vt:lpstr>
      <vt:lpstr>Prometheus Storage Adapters</vt:lpstr>
      <vt:lpstr>Prometheus Local Storage</vt:lpstr>
      <vt:lpstr>Prometheus Remote Storage</vt:lpstr>
      <vt:lpstr>AppOptics Remote Storage Adapter</vt:lpstr>
      <vt:lpstr>AppOptics Prometheus Storage Integration</vt:lpstr>
      <vt:lpstr>Resources</vt:lpstr>
      <vt:lpstr>PowerPoint Presentation</vt:lpstr>
      <vt:lpstr>PowerPoint Presentation</vt:lpstr>
    </vt:vector>
  </TitlesOfParts>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Infrastructure as Code</dc:title>
  <dc:creator>Tanges, Kirsten</dc:creator>
  <cp:lastModifiedBy>Lee Calcote</cp:lastModifiedBy>
  <cp:revision>48</cp:revision>
  <dcterms:modified xsi:type="dcterms:W3CDTF">2017-12-14T16:57:07Z</dcterms:modified>
</cp:coreProperties>
</file>